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  <p:sldId id="261" r:id="rId3"/>
    <p:sldId id="262" r:id="rId4"/>
    <p:sldId id="257" r:id="rId5"/>
    <p:sldId id="258" r:id="rId6"/>
    <p:sldId id="260" r:id="rId7"/>
    <p:sldId id="263" r:id="rId8"/>
    <p:sldId id="265" r:id="rId9"/>
    <p:sldId id="266" r:id="rId10"/>
    <p:sldId id="267" r:id="rId11"/>
    <p:sldId id="268" r:id="rId12"/>
    <p:sldId id="269" r:id="rId13"/>
    <p:sldId id="274" r:id="rId14"/>
    <p:sldId id="270" r:id="rId15"/>
    <p:sldId id="271" r:id="rId16"/>
    <p:sldId id="272" r:id="rId17"/>
    <p:sldId id="275" r:id="rId18"/>
    <p:sldId id="276" r:id="rId19"/>
    <p:sldId id="280" r:id="rId20"/>
    <p:sldId id="279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68" y="-2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4/15/2018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4/15/2018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4/15/2018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4/15/2018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4/15/2018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4/15/2018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4/15/2018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4/15/2018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4/15/2018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4/15/2018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4/15/2018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 algn="r" eaLnBrk="1" latinLnBrk="0" hangingPunct="1"/>
            <a:fld id="{54AB02A5-4FE5-49D9-9E24-09F23B90C450}" type="datetimeFigureOut">
              <a:rPr lang="en-US" smtClean="0"/>
              <a:t>4/15/2018</a:t>
            </a:fld>
            <a:endParaRPr lang="en-US" sz="120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kumimoji="0"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algn="ctr" eaLnBrk="1" latinLnBrk="0" hangingPunct="1"/>
            <a:fld id="{6294C92D-0306-4E69-9CD3-20855E849650}" type="slidenum">
              <a:rPr kumimoji="0" lang="en-US" smtClean="0"/>
              <a:t>‹#›</a:t>
            </a:fld>
            <a:endParaRPr kumimoji="0"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lv-LV" sz="3600" b="1" dirty="0" smtClean="0"/>
              <a:t>Dr.  Valdis </a:t>
            </a:r>
            <a:r>
              <a:rPr lang="lv-LV" sz="3600" b="1" dirty="0" err="1" smtClean="0"/>
              <a:t>Steins</a:t>
            </a:r>
            <a:r>
              <a:rPr lang="lv-LV" sz="3600" b="1" dirty="0" smtClean="0"/>
              <a:t> </a:t>
            </a:r>
            <a:br>
              <a:rPr lang="lv-LV" sz="3600" b="1" dirty="0" smtClean="0"/>
            </a:br>
            <a:r>
              <a:rPr lang="lv-LV" sz="3600" b="1" dirty="0" err="1" smtClean="0"/>
              <a:t>Rituals</a:t>
            </a:r>
            <a:r>
              <a:rPr lang="lv-LV" sz="3600" b="1" dirty="0" smtClean="0"/>
              <a:t>, </a:t>
            </a:r>
            <a:r>
              <a:rPr lang="lv-LV" sz="3600" b="1" dirty="0" err="1" smtClean="0"/>
              <a:t>Temple</a:t>
            </a:r>
            <a:r>
              <a:rPr lang="lv-LV" sz="3600" b="1" dirty="0" smtClean="0"/>
              <a:t> </a:t>
            </a:r>
            <a:r>
              <a:rPr lang="lv-LV" sz="3600" b="1" dirty="0" err="1" smtClean="0"/>
              <a:t>and</a:t>
            </a:r>
            <a:r>
              <a:rPr lang="lv-LV" sz="3600" b="1" dirty="0" smtClean="0"/>
              <a:t> </a:t>
            </a:r>
            <a:r>
              <a:rPr lang="lv-LV" sz="3600" b="1" dirty="0" err="1"/>
              <a:t>Priesthood</a:t>
            </a:r>
            <a:r>
              <a:rPr lang="lv-LV" sz="4400" b="1" dirty="0"/>
              <a:t/>
            </a:r>
            <a:br>
              <a:rPr lang="lv-LV" sz="4400" b="1" dirty="0"/>
            </a:br>
            <a:endParaRPr lang="lv-LV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lv-LV" dirty="0"/>
          </a:p>
        </p:txBody>
      </p:sp>
      <p:pic>
        <p:nvPicPr>
          <p:cNvPr id="4" name="Picture 3" descr="Chariot of the Sun God 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772816"/>
            <a:ext cx="7776864" cy="49685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8088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effectLst/>
              </a:rPr>
              <a:t>2. group Wisdom priests</a:t>
            </a:r>
            <a:r>
              <a:rPr lang="lv-LV" dirty="0">
                <a:effectLst/>
              </a:rPr>
              <a:t/>
            </a:r>
            <a:br>
              <a:rPr lang="lv-LV" dirty="0">
                <a:effectLst/>
              </a:rPr>
            </a:b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b="1" dirty="0" err="1" smtClean="0"/>
              <a:t>Prātnieki</a:t>
            </a:r>
            <a:r>
              <a:rPr lang="en-US" b="1" dirty="0" smtClean="0"/>
              <a:t> -  </a:t>
            </a:r>
            <a:r>
              <a:rPr lang="en-US" b="1" u="sng" dirty="0" smtClean="0"/>
              <a:t>Sage</a:t>
            </a:r>
            <a:r>
              <a:rPr lang="en-US" b="1" dirty="0" smtClean="0"/>
              <a:t> profound wisdom , thinkers – philosophers</a:t>
            </a:r>
            <a:r>
              <a:rPr lang="lv-LV" b="1" dirty="0" smtClean="0"/>
              <a:t> </a:t>
            </a:r>
            <a:r>
              <a:rPr lang="en-US" b="1" dirty="0" smtClean="0"/>
              <a:t>- metaphysicians</a:t>
            </a:r>
            <a:endParaRPr lang="en-US" dirty="0" smtClean="0"/>
          </a:p>
          <a:p>
            <a:r>
              <a:rPr lang="en-US" b="1" dirty="0" err="1" smtClean="0"/>
              <a:t>Burtnieki</a:t>
            </a:r>
            <a:r>
              <a:rPr lang="en-US" b="1" dirty="0" smtClean="0"/>
              <a:t> and </a:t>
            </a:r>
            <a:r>
              <a:rPr lang="en-US" b="1" dirty="0" err="1" smtClean="0"/>
              <a:t>Vārdnieki</a:t>
            </a:r>
            <a:r>
              <a:rPr lang="en-US" b="1" dirty="0" smtClean="0"/>
              <a:t> – </a:t>
            </a:r>
            <a:r>
              <a:rPr lang="en-US" b="1" u="sng" dirty="0" smtClean="0"/>
              <a:t>Lingua priest</a:t>
            </a:r>
            <a:r>
              <a:rPr lang="en-US" b="1" dirty="0" smtClean="0"/>
              <a:t>s, language and </a:t>
            </a:r>
            <a:r>
              <a:rPr lang="en-US" b="1" dirty="0" err="1" smtClean="0"/>
              <a:t>dict</a:t>
            </a:r>
            <a:r>
              <a:rPr lang="lv-LV" b="1" dirty="0" smtClean="0"/>
              <a:t>i</a:t>
            </a:r>
            <a:r>
              <a:rPr lang="en-US" b="1" dirty="0" err="1" smtClean="0"/>
              <a:t>onary</a:t>
            </a:r>
            <a:r>
              <a:rPr lang="en-US" b="1" dirty="0" smtClean="0"/>
              <a:t> developers, language guardians and tutors.   </a:t>
            </a:r>
            <a:endParaRPr lang="en-US" dirty="0" smtClean="0"/>
          </a:p>
          <a:p>
            <a:r>
              <a:rPr lang="en-US" b="1" dirty="0" err="1" smtClean="0"/>
              <a:t>Garīgie</a:t>
            </a:r>
            <a:r>
              <a:rPr lang="en-US" b="1" dirty="0" smtClean="0"/>
              <a:t> </a:t>
            </a:r>
            <a:r>
              <a:rPr lang="en-US" b="1" dirty="0" err="1" smtClean="0"/>
              <a:t>Ceļveži</a:t>
            </a:r>
            <a:r>
              <a:rPr lang="en-US" b="1" dirty="0" smtClean="0"/>
              <a:t> – </a:t>
            </a:r>
            <a:r>
              <a:rPr lang="en-US" b="1" u="sng" dirty="0" smtClean="0"/>
              <a:t>Spiritual Guide</a:t>
            </a:r>
            <a:r>
              <a:rPr lang="en-US" b="1" dirty="0" smtClean="0"/>
              <a:t>, typical </a:t>
            </a:r>
            <a:r>
              <a:rPr lang="en-US" b="1" dirty="0" err="1" smtClean="0"/>
              <a:t>Noo-cratos</a:t>
            </a:r>
            <a:r>
              <a:rPr lang="en-US" b="1" dirty="0" smtClean="0"/>
              <a:t>. </a:t>
            </a:r>
            <a:endParaRPr lang="en-US" dirty="0" smtClean="0"/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2986726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485800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effectLst/>
              </a:rPr>
              <a:t>3. group  </a:t>
            </a:r>
            <a:r>
              <a:rPr lang="en-US" b="1" dirty="0" err="1">
                <a:effectLst/>
              </a:rPr>
              <a:t>Dziednieki</a:t>
            </a:r>
            <a:r>
              <a:rPr lang="en-US" b="1" dirty="0">
                <a:effectLst/>
              </a:rPr>
              <a:t> –Healing priests </a:t>
            </a:r>
            <a:r>
              <a:rPr lang="lv-LV" dirty="0">
                <a:effectLst/>
              </a:rPr>
              <a:t/>
            </a:r>
            <a:br>
              <a:rPr lang="lv-LV" dirty="0">
                <a:effectLst/>
              </a:rPr>
            </a:b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580728"/>
            <a:ext cx="7498080" cy="4800600"/>
          </a:xfrm>
        </p:spPr>
        <p:txBody>
          <a:bodyPr>
            <a:normAutofit/>
          </a:bodyPr>
          <a:lstStyle/>
          <a:p>
            <a:r>
              <a:rPr lang="en-US" b="1" dirty="0" err="1" smtClean="0"/>
              <a:t>Zintnieki</a:t>
            </a:r>
            <a:r>
              <a:rPr lang="lv-LV" b="1" dirty="0" smtClean="0"/>
              <a:t>/</a:t>
            </a:r>
            <a:r>
              <a:rPr lang="en-US" b="1" dirty="0" smtClean="0"/>
              <a:t> </a:t>
            </a:r>
            <a:r>
              <a:rPr lang="en-US" b="1" dirty="0" err="1" smtClean="0"/>
              <a:t>Krīvi</a:t>
            </a:r>
            <a:r>
              <a:rPr lang="lv-LV" b="1" dirty="0" smtClean="0"/>
              <a:t>/</a:t>
            </a:r>
            <a:r>
              <a:rPr lang="en-US" b="1" dirty="0" smtClean="0"/>
              <a:t> </a:t>
            </a:r>
            <a:r>
              <a:rPr lang="en-US" b="1" dirty="0" err="1" smtClean="0"/>
              <a:t>Vīki</a:t>
            </a:r>
            <a:r>
              <a:rPr lang="lv-LV" b="1" dirty="0" smtClean="0"/>
              <a:t>/ </a:t>
            </a:r>
            <a:r>
              <a:rPr lang="en-US" b="1" dirty="0" err="1" smtClean="0"/>
              <a:t>Baltā</a:t>
            </a:r>
            <a:r>
              <a:rPr lang="en-US" b="1" dirty="0" smtClean="0"/>
              <a:t> </a:t>
            </a:r>
            <a:r>
              <a:rPr lang="en-US" b="1" dirty="0" err="1" smtClean="0"/>
              <a:t>Ragana</a:t>
            </a:r>
            <a:r>
              <a:rPr lang="lv-LV" b="1" dirty="0" smtClean="0"/>
              <a:t>/ </a:t>
            </a:r>
            <a:r>
              <a:rPr lang="en-US" b="1" dirty="0" err="1" smtClean="0"/>
              <a:t>Raganis</a:t>
            </a:r>
            <a:r>
              <a:rPr lang="en-US" b="1" dirty="0" smtClean="0"/>
              <a:t> </a:t>
            </a:r>
            <a:r>
              <a:rPr lang="en-US" b="1" dirty="0"/>
              <a:t>-  White Witch or Wicca  (not mixed with Wicca religion). They are spiritual and body healers, and also predict and show the path and guide in pathway.  </a:t>
            </a:r>
            <a:endParaRPr lang="lv-LV" dirty="0"/>
          </a:p>
          <a:p>
            <a:r>
              <a:rPr lang="lv-LV" b="1" dirty="0" err="1" smtClean="0"/>
              <a:t>Healers</a:t>
            </a:r>
            <a:r>
              <a:rPr lang="lv-LV" b="1" dirty="0" smtClean="0"/>
              <a:t> (</a:t>
            </a:r>
            <a:r>
              <a:rPr lang="lv-LV" b="1" dirty="0" err="1" smtClean="0"/>
              <a:t>homeopathic</a:t>
            </a:r>
            <a:r>
              <a:rPr lang="lv-LV" b="1" dirty="0" smtClean="0"/>
              <a:t>, </a:t>
            </a:r>
            <a:r>
              <a:rPr lang="lv-LV" b="1" dirty="0" err="1" smtClean="0"/>
              <a:t>energetic</a:t>
            </a:r>
            <a:r>
              <a:rPr lang="lv-LV" b="1" dirty="0" smtClean="0"/>
              <a:t>, </a:t>
            </a:r>
            <a:r>
              <a:rPr lang="lv-LV" b="1" dirty="0" err="1" smtClean="0"/>
              <a:t>remedy</a:t>
            </a:r>
            <a:r>
              <a:rPr lang="lv-LV" b="1" dirty="0" smtClean="0"/>
              <a:t> </a:t>
            </a:r>
            <a:r>
              <a:rPr lang="lv-LV" b="1" dirty="0" err="1" smtClean="0"/>
              <a:t>and</a:t>
            </a:r>
            <a:r>
              <a:rPr lang="lv-LV" b="1" dirty="0" smtClean="0"/>
              <a:t> </a:t>
            </a:r>
            <a:r>
              <a:rPr lang="lv-LV" b="1" dirty="0" err="1" smtClean="0"/>
              <a:t>many</a:t>
            </a:r>
            <a:r>
              <a:rPr lang="lv-LV" b="1" dirty="0" smtClean="0"/>
              <a:t> </a:t>
            </a:r>
            <a:r>
              <a:rPr lang="lv-LV" b="1" dirty="0" err="1" smtClean="0"/>
              <a:t>other</a:t>
            </a:r>
            <a:r>
              <a:rPr lang="lv-LV" b="1" dirty="0" smtClean="0"/>
              <a:t> </a:t>
            </a:r>
            <a:r>
              <a:rPr lang="lv-LV" b="1" dirty="0" err="1" smtClean="0"/>
              <a:t>specialists</a:t>
            </a:r>
            <a:r>
              <a:rPr lang="lv-LV" b="1" dirty="0" smtClean="0"/>
              <a:t> </a:t>
            </a:r>
            <a:r>
              <a:rPr lang="lv-LV" b="1" dirty="0" err="1" smtClean="0"/>
              <a:t>and</a:t>
            </a:r>
            <a:r>
              <a:rPr lang="lv-LV" b="1" dirty="0" smtClean="0"/>
              <a:t> variants, </a:t>
            </a:r>
            <a:r>
              <a:rPr lang="en-US" b="1" dirty="0" smtClean="0"/>
              <a:t>each healer is </a:t>
            </a:r>
            <a:r>
              <a:rPr lang="en-US" b="1" dirty="0" err="1" smtClean="0"/>
              <a:t>uniqu</a:t>
            </a:r>
            <a:r>
              <a:rPr lang="lv-LV" b="1" dirty="0" smtClean="0"/>
              <a:t>e).  </a:t>
            </a:r>
            <a:endParaRPr lang="lv-LV" b="1" dirty="0"/>
          </a:p>
        </p:txBody>
      </p:sp>
    </p:spTree>
    <p:extLst>
      <p:ext uri="{BB962C8B-B14F-4D97-AF65-F5344CB8AC3E}">
        <p14:creationId xmlns:p14="http://schemas.microsoft.com/office/powerpoint/2010/main" val="16244188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557808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4. group </a:t>
            </a:r>
            <a:r>
              <a:rPr lang="en-US" b="1" dirty="0" err="1"/>
              <a:t>Reģi</a:t>
            </a:r>
            <a:r>
              <a:rPr lang="en-US" b="1" dirty="0"/>
              <a:t> - </a:t>
            </a:r>
            <a:r>
              <a:rPr lang="en-US" b="1" dirty="0" err="1"/>
              <a:t>Forsee</a:t>
            </a:r>
            <a:r>
              <a:rPr lang="en-US" b="1" dirty="0"/>
              <a:t> or Forecast priests</a:t>
            </a:r>
            <a:r>
              <a:rPr lang="lv-LV" dirty="0"/>
              <a:t/>
            </a:r>
            <a:br>
              <a:rPr lang="lv-LV" dirty="0"/>
            </a:b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652736"/>
            <a:ext cx="7498080" cy="4800600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n-US" b="1" dirty="0" err="1" smtClean="0"/>
              <a:t>Gaiš-reģi</a:t>
            </a:r>
            <a:r>
              <a:rPr lang="en-US" b="1" dirty="0" smtClean="0"/>
              <a:t> </a:t>
            </a:r>
            <a:r>
              <a:rPr lang="en-US" b="1" dirty="0"/>
              <a:t>- </a:t>
            </a:r>
            <a:r>
              <a:rPr lang="lv-LV" b="1" u="sng" dirty="0" err="1"/>
              <a:t>Seers</a:t>
            </a:r>
            <a:r>
              <a:rPr lang="lv-LV" b="1" dirty="0"/>
              <a:t> – Oracle, </a:t>
            </a:r>
            <a:r>
              <a:rPr lang="lv-LV" b="1" dirty="0" err="1" smtClean="0"/>
              <a:t>divine</a:t>
            </a:r>
            <a:r>
              <a:rPr lang="lv-LV" b="1" dirty="0" smtClean="0"/>
              <a:t> </a:t>
            </a:r>
            <a:r>
              <a:rPr lang="lv-LV" b="1" dirty="0" err="1"/>
              <a:t>the</a:t>
            </a:r>
            <a:r>
              <a:rPr lang="lv-LV" b="1" dirty="0"/>
              <a:t> </a:t>
            </a:r>
            <a:r>
              <a:rPr lang="lv-LV" b="1" dirty="0" err="1"/>
              <a:t>future</a:t>
            </a:r>
            <a:endParaRPr lang="lv-LV" dirty="0"/>
          </a:p>
          <a:p>
            <a:pPr lvl="0"/>
            <a:r>
              <a:rPr lang="lv-LV" b="1" dirty="0"/>
              <a:t>Pareģi - </a:t>
            </a:r>
            <a:r>
              <a:rPr lang="lv-LV" b="1" dirty="0" err="1"/>
              <a:t>Augurs</a:t>
            </a:r>
            <a:r>
              <a:rPr lang="lv-LV" b="1" dirty="0"/>
              <a:t> </a:t>
            </a:r>
            <a:endParaRPr lang="lv-LV" dirty="0"/>
          </a:p>
          <a:p>
            <a:pPr lvl="0"/>
            <a:r>
              <a:rPr lang="lv-LV" b="1" dirty="0" err="1" smtClean="0"/>
              <a:t>Pareģonis</a:t>
            </a:r>
            <a:r>
              <a:rPr lang="lv-LV" b="1" dirty="0" smtClean="0"/>
              <a:t>–zintnieks  </a:t>
            </a:r>
            <a:r>
              <a:rPr lang="lv-LV" b="1" dirty="0"/>
              <a:t>- </a:t>
            </a:r>
            <a:r>
              <a:rPr lang="lv-LV" b="1" u="sng" dirty="0" err="1"/>
              <a:t>Soothsayer</a:t>
            </a:r>
            <a:r>
              <a:rPr lang="lv-LV" b="1" dirty="0"/>
              <a:t> – </a:t>
            </a:r>
            <a:r>
              <a:rPr lang="lv-LV" b="1" dirty="0" err="1"/>
              <a:t>predictor</a:t>
            </a:r>
            <a:r>
              <a:rPr lang="lv-LV" b="1" dirty="0"/>
              <a:t>, </a:t>
            </a:r>
            <a:r>
              <a:rPr lang="lv-LV" b="1" dirty="0" err="1"/>
              <a:t>prognosticator</a:t>
            </a:r>
            <a:r>
              <a:rPr lang="lv-LV" b="1" dirty="0"/>
              <a:t>, </a:t>
            </a:r>
            <a:r>
              <a:rPr lang="lv-LV" b="1" dirty="0" err="1"/>
              <a:t>all</a:t>
            </a:r>
            <a:r>
              <a:rPr lang="lv-LV" b="1" dirty="0"/>
              <a:t> </a:t>
            </a:r>
            <a:r>
              <a:rPr lang="lv-LV" b="1" dirty="0" err="1"/>
              <a:t>predictions</a:t>
            </a:r>
            <a:r>
              <a:rPr lang="lv-LV" b="1" dirty="0"/>
              <a:t> </a:t>
            </a:r>
            <a:r>
              <a:rPr lang="lv-LV" b="1" dirty="0" err="1" smtClean="0"/>
              <a:t>are</a:t>
            </a:r>
            <a:r>
              <a:rPr lang="lv-LV" b="1" dirty="0" smtClean="0"/>
              <a:t> </a:t>
            </a:r>
            <a:r>
              <a:rPr lang="lv-LV" b="1" dirty="0" err="1"/>
              <a:t>based</a:t>
            </a:r>
            <a:r>
              <a:rPr lang="lv-LV" b="1" dirty="0"/>
              <a:t> </a:t>
            </a:r>
            <a:r>
              <a:rPr lang="lv-LV" b="1" dirty="0" err="1"/>
              <a:t>on</a:t>
            </a:r>
            <a:r>
              <a:rPr lang="lv-LV" b="1" dirty="0"/>
              <a:t> </a:t>
            </a:r>
            <a:r>
              <a:rPr lang="lv-LV" b="1" dirty="0" err="1"/>
              <a:t>special</a:t>
            </a:r>
            <a:r>
              <a:rPr lang="lv-LV" b="1" dirty="0"/>
              <a:t> </a:t>
            </a:r>
            <a:r>
              <a:rPr lang="lv-LV" b="1" dirty="0" err="1" smtClean="0"/>
              <a:t>knowledge</a:t>
            </a:r>
            <a:r>
              <a:rPr lang="lv-LV" b="1" dirty="0" smtClean="0"/>
              <a:t>  </a:t>
            </a:r>
            <a:endParaRPr lang="lv-LV" dirty="0"/>
          </a:p>
          <a:p>
            <a:pPr lvl="0"/>
            <a:r>
              <a:rPr lang="lv-LV" b="1" dirty="0"/>
              <a:t> </a:t>
            </a:r>
            <a:r>
              <a:rPr lang="en-US" b="1" dirty="0" err="1"/>
              <a:t>Zīlnieki</a:t>
            </a:r>
            <a:r>
              <a:rPr lang="en-US" b="1" dirty="0"/>
              <a:t> - </a:t>
            </a:r>
            <a:r>
              <a:rPr lang="lv-LV" b="1" u="sng" dirty="0" err="1" smtClean="0"/>
              <a:t>Fortune-tellers</a:t>
            </a:r>
            <a:r>
              <a:rPr lang="lv-LV" b="1" dirty="0" err="1" smtClean="0"/>
              <a:t>,</a:t>
            </a:r>
            <a:r>
              <a:rPr lang="lv-LV" b="1" dirty="0" smtClean="0"/>
              <a:t> </a:t>
            </a:r>
            <a:r>
              <a:rPr lang="lv-LV" b="1" dirty="0" err="1" smtClean="0"/>
              <a:t>today</a:t>
            </a:r>
            <a:r>
              <a:rPr lang="lv-LV" b="1" dirty="0" smtClean="0"/>
              <a:t> </a:t>
            </a:r>
            <a:r>
              <a:rPr lang="lv-LV" b="1" dirty="0" err="1"/>
              <a:t>modern</a:t>
            </a:r>
            <a:r>
              <a:rPr lang="lv-LV" b="1" dirty="0"/>
              <a:t> </a:t>
            </a:r>
            <a:r>
              <a:rPr lang="lv-LV" b="1" dirty="0" err="1"/>
              <a:t>name</a:t>
            </a:r>
            <a:r>
              <a:rPr lang="lv-LV" b="1" dirty="0"/>
              <a:t> - </a:t>
            </a:r>
            <a:r>
              <a:rPr lang="en-US" b="1" dirty="0"/>
              <a:t> </a:t>
            </a:r>
            <a:r>
              <a:rPr lang="lv-LV" b="1" dirty="0" smtClean="0"/>
              <a:t>«</a:t>
            </a:r>
            <a:r>
              <a:rPr lang="en-US" b="1" dirty="0" smtClean="0"/>
              <a:t>extrasensory priests</a:t>
            </a:r>
            <a:r>
              <a:rPr lang="lv-LV" b="1" dirty="0" smtClean="0"/>
              <a:t>»</a:t>
            </a:r>
            <a:r>
              <a:rPr lang="en-US" b="1" dirty="0" smtClean="0"/>
              <a:t>. </a:t>
            </a:r>
            <a:endParaRPr lang="lv-LV" dirty="0"/>
          </a:p>
          <a:p>
            <a:pPr lvl="0"/>
            <a:r>
              <a:rPr lang="en-US" b="1" dirty="0" err="1"/>
              <a:t>Tāl-reģi</a:t>
            </a:r>
            <a:r>
              <a:rPr lang="en-US" b="1" dirty="0"/>
              <a:t> - </a:t>
            </a:r>
            <a:r>
              <a:rPr lang="lv-LV" b="1" u="sng" dirty="0" err="1"/>
              <a:t>Clairvoyant</a:t>
            </a:r>
            <a:r>
              <a:rPr lang="lv-LV" b="1" dirty="0"/>
              <a:t> – </a:t>
            </a:r>
            <a:r>
              <a:rPr lang="lv-LV" b="1" dirty="0" err="1"/>
              <a:t>perceiving</a:t>
            </a:r>
            <a:r>
              <a:rPr lang="lv-LV" b="1" dirty="0"/>
              <a:t> </a:t>
            </a:r>
            <a:r>
              <a:rPr lang="lv-LV" b="1" dirty="0" err="1"/>
              <a:t>things</a:t>
            </a:r>
            <a:r>
              <a:rPr lang="lv-LV" b="1" dirty="0"/>
              <a:t> </a:t>
            </a:r>
            <a:r>
              <a:rPr lang="lv-LV" b="1" dirty="0" err="1"/>
              <a:t>beyond</a:t>
            </a:r>
            <a:r>
              <a:rPr lang="lv-LV" b="1" dirty="0"/>
              <a:t> </a:t>
            </a:r>
            <a:r>
              <a:rPr lang="lv-LV" b="1" dirty="0" err="1"/>
              <a:t>natural</a:t>
            </a:r>
            <a:r>
              <a:rPr lang="lv-LV" b="1" dirty="0"/>
              <a:t> </a:t>
            </a:r>
            <a:r>
              <a:rPr lang="lv-LV" b="1" dirty="0" err="1"/>
              <a:t>range</a:t>
            </a:r>
            <a:r>
              <a:rPr lang="lv-LV" b="1" dirty="0"/>
              <a:t> </a:t>
            </a:r>
            <a:r>
              <a:rPr lang="lv-LV" b="1" dirty="0" err="1"/>
              <a:t>of</a:t>
            </a:r>
            <a:r>
              <a:rPr lang="lv-LV" b="1" dirty="0"/>
              <a:t> </a:t>
            </a:r>
            <a:r>
              <a:rPr lang="lv-LV" b="1" dirty="0" err="1" smtClean="0"/>
              <a:t>sense</a:t>
            </a:r>
            <a:endParaRPr lang="lv-LV" dirty="0"/>
          </a:p>
          <a:p>
            <a:pPr lvl="0"/>
            <a:r>
              <a:rPr lang="en-US" b="1" dirty="0" err="1"/>
              <a:t>Laika</a:t>
            </a:r>
            <a:r>
              <a:rPr lang="en-US" b="1" dirty="0"/>
              <a:t> </a:t>
            </a:r>
            <a:r>
              <a:rPr lang="en-US" b="1" dirty="0" err="1"/>
              <a:t>veči</a:t>
            </a:r>
            <a:r>
              <a:rPr lang="en-US" b="1" dirty="0"/>
              <a:t> - </a:t>
            </a:r>
            <a:r>
              <a:rPr lang="lv-LV" b="1" u="sng" dirty="0" err="1" smtClean="0"/>
              <a:t>Weather</a:t>
            </a:r>
            <a:r>
              <a:rPr lang="lv-LV" b="1" dirty="0" smtClean="0"/>
              <a:t> </a:t>
            </a:r>
            <a:r>
              <a:rPr lang="lv-LV" b="1" dirty="0" err="1"/>
              <a:t>and</a:t>
            </a:r>
            <a:r>
              <a:rPr lang="lv-LV" b="1" dirty="0"/>
              <a:t> </a:t>
            </a:r>
            <a:r>
              <a:rPr lang="lv-LV" b="1" dirty="0" err="1"/>
              <a:t>Calendas</a:t>
            </a:r>
            <a:r>
              <a:rPr lang="lv-LV" b="1" dirty="0"/>
              <a:t> </a:t>
            </a:r>
            <a:r>
              <a:rPr lang="lv-LV" b="1" dirty="0" err="1"/>
              <a:t>priests</a:t>
            </a:r>
            <a:endParaRPr lang="lv-LV" dirty="0"/>
          </a:p>
          <a:p>
            <a:pPr lvl="0"/>
            <a:r>
              <a:rPr lang="en-US" b="1" dirty="0" err="1"/>
              <a:t>Zvaigžņu</a:t>
            </a:r>
            <a:r>
              <a:rPr lang="en-US" b="1" dirty="0"/>
              <a:t> </a:t>
            </a:r>
            <a:r>
              <a:rPr lang="en-US" b="1" dirty="0" err="1"/>
              <a:t>tulki</a:t>
            </a:r>
            <a:r>
              <a:rPr lang="en-US" b="1" dirty="0"/>
              <a:t> – </a:t>
            </a:r>
            <a:r>
              <a:rPr lang="en-US" b="1" u="sng" dirty="0"/>
              <a:t>Astrologers </a:t>
            </a:r>
            <a:endParaRPr lang="lv-LV" u="sng" dirty="0"/>
          </a:p>
          <a:p>
            <a:pPr lvl="0"/>
            <a:r>
              <a:rPr lang="en-US" b="1" dirty="0"/>
              <a:t> </a:t>
            </a:r>
            <a:r>
              <a:rPr lang="en-US" b="1" dirty="0" err="1"/>
              <a:t>Pravieši</a:t>
            </a:r>
            <a:r>
              <a:rPr lang="en-US" b="1" dirty="0"/>
              <a:t> – </a:t>
            </a:r>
            <a:r>
              <a:rPr lang="en-US" b="1" u="sng" dirty="0"/>
              <a:t>P</a:t>
            </a:r>
            <a:r>
              <a:rPr lang="lv-LV" b="1" u="sng" dirty="0" err="1"/>
              <a:t>rophets</a:t>
            </a:r>
            <a:r>
              <a:rPr lang="lv-LV" b="1" u="sng" dirty="0"/>
              <a:t>  </a:t>
            </a:r>
            <a:endParaRPr lang="lv-LV" u="sng" dirty="0"/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8725290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485800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lv-LV" b="1" dirty="0" err="1" smtClean="0"/>
              <a:t>Aryan</a:t>
            </a:r>
            <a:r>
              <a:rPr lang="lv-LV" b="1" dirty="0" smtClean="0"/>
              <a:t> - </a:t>
            </a:r>
            <a:r>
              <a:rPr lang="lv-LV" b="1" dirty="0" err="1" smtClean="0"/>
              <a:t>Latvian</a:t>
            </a:r>
            <a:r>
              <a:rPr lang="lv-LV" b="1" dirty="0" smtClean="0"/>
              <a:t> – </a:t>
            </a:r>
            <a:r>
              <a:rPr lang="lv-LV" b="1" dirty="0" err="1" smtClean="0"/>
              <a:t>Etruscian</a:t>
            </a:r>
            <a:r>
              <a:rPr lang="lv-LV" b="1" dirty="0" smtClean="0"/>
              <a:t/>
            </a:r>
            <a:br>
              <a:rPr lang="lv-LV" b="1" dirty="0" smtClean="0"/>
            </a:br>
            <a:r>
              <a:rPr lang="lv-LV" b="1" u="sng" dirty="0" err="1" smtClean="0"/>
              <a:t>Fortune-teller</a:t>
            </a:r>
            <a:r>
              <a:rPr lang="lv-LV" b="1" u="sng" dirty="0" smtClean="0"/>
              <a:t> (</a:t>
            </a:r>
            <a:r>
              <a:rPr lang="lv-LV" b="1" u="sng" dirty="0" err="1" smtClean="0"/>
              <a:t>backside</a:t>
            </a:r>
            <a:r>
              <a:rPr lang="lv-LV" b="1" u="sng" dirty="0" smtClean="0"/>
              <a:t> </a:t>
            </a:r>
            <a:r>
              <a:rPr lang="lv-LV" b="1" u="sng" dirty="0" err="1" smtClean="0"/>
              <a:t>of</a:t>
            </a:r>
            <a:r>
              <a:rPr lang="lv-LV" b="1" u="sng" dirty="0" smtClean="0"/>
              <a:t> </a:t>
            </a:r>
            <a:r>
              <a:rPr lang="lv-LV" b="1" u="sng" dirty="0" err="1" smtClean="0"/>
              <a:t>etrusci</a:t>
            </a:r>
            <a:r>
              <a:rPr lang="lv-LV" b="1" u="sng" dirty="0" smtClean="0"/>
              <a:t>  </a:t>
            </a:r>
            <a:r>
              <a:rPr lang="lv-LV" b="1" u="sng" dirty="0" err="1" smtClean="0"/>
              <a:t>Mirror</a:t>
            </a:r>
            <a:r>
              <a:rPr lang="lv-LV" b="1" u="sng" dirty="0" smtClean="0"/>
              <a:t>)</a:t>
            </a:r>
            <a:endParaRPr lang="lv-LV" b="1" dirty="0"/>
          </a:p>
        </p:txBody>
      </p:sp>
      <p:pic>
        <p:nvPicPr>
          <p:cNvPr id="4" name="Content Placeholder 3" descr="At_69.jpg (131786 bytes)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988840"/>
            <a:ext cx="5184576" cy="41044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103837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485800"/>
            <a:ext cx="7498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5. Out of Row – Out of Circle = Dark Priests</a:t>
            </a:r>
            <a:r>
              <a:rPr lang="lv-LV" dirty="0"/>
              <a:t/>
            </a:r>
            <a:br>
              <a:rPr lang="lv-LV" dirty="0"/>
            </a:b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735832"/>
            <a:ext cx="7498080" cy="3997424"/>
          </a:xfrm>
        </p:spPr>
        <p:txBody>
          <a:bodyPr/>
          <a:lstStyle/>
          <a:p>
            <a:pPr lvl="0"/>
            <a:r>
              <a:rPr lang="lv-LV" b="1" dirty="0" err="1" smtClean="0"/>
              <a:t>Zavatnieki</a:t>
            </a:r>
            <a:r>
              <a:rPr lang="lv-LV" b="1" dirty="0" smtClean="0"/>
              <a:t> </a:t>
            </a:r>
            <a:r>
              <a:rPr lang="lv-LV" b="1" dirty="0"/>
              <a:t>– </a:t>
            </a:r>
            <a:r>
              <a:rPr lang="lv-LV" b="1" dirty="0" err="1"/>
              <a:t>Para-</a:t>
            </a:r>
            <a:r>
              <a:rPr lang="en-US" b="1" dirty="0" smtClean="0"/>
              <a:t>witch</a:t>
            </a:r>
            <a:r>
              <a:rPr lang="lv-LV" b="1" dirty="0" smtClean="0"/>
              <a:t>es</a:t>
            </a:r>
            <a:r>
              <a:rPr lang="en-US" b="1" dirty="0" smtClean="0"/>
              <a:t> </a:t>
            </a:r>
            <a:endParaRPr lang="lv-LV" dirty="0"/>
          </a:p>
          <a:p>
            <a:pPr lvl="0"/>
            <a:r>
              <a:rPr lang="en-US" b="1" dirty="0" smtClean="0"/>
              <a:t>Magi – magic &amp; occult– „Dark priests”-</a:t>
            </a:r>
            <a:r>
              <a:rPr lang="lv-LV" b="1" dirty="0" smtClean="0"/>
              <a:t> </a:t>
            </a:r>
            <a:r>
              <a:rPr lang="en-US" b="1" dirty="0" err="1" smtClean="0"/>
              <a:t>satanists</a:t>
            </a:r>
            <a:r>
              <a:rPr lang="en-US" b="1" dirty="0" smtClean="0"/>
              <a:t> </a:t>
            </a:r>
            <a:endParaRPr lang="en-US" dirty="0" smtClean="0"/>
          </a:p>
          <a:p>
            <a:pPr lvl="0"/>
            <a:r>
              <a:rPr lang="en-US" b="1" dirty="0" err="1" smtClean="0"/>
              <a:t>Spīdolas</a:t>
            </a:r>
            <a:r>
              <a:rPr lang="en-US" b="1" dirty="0" smtClean="0"/>
              <a:t>/</a:t>
            </a:r>
            <a:r>
              <a:rPr lang="en-US" b="1" dirty="0" err="1" smtClean="0"/>
              <a:t>Spīganis</a:t>
            </a:r>
            <a:r>
              <a:rPr lang="en-US" b="1" dirty="0" smtClean="0"/>
              <a:t>/ </a:t>
            </a:r>
            <a:r>
              <a:rPr lang="en-US" b="1" dirty="0" err="1" smtClean="0"/>
              <a:t>Malduguns</a:t>
            </a:r>
            <a:r>
              <a:rPr lang="en-US" b="1" dirty="0" smtClean="0"/>
              <a:t> </a:t>
            </a:r>
            <a:r>
              <a:rPr lang="en-US" b="1" dirty="0" err="1" smtClean="0"/>
              <a:t>priesteri</a:t>
            </a:r>
            <a:r>
              <a:rPr lang="en-US" b="1" dirty="0" smtClean="0"/>
              <a:t>  - Will-o’-the-wisp/ fake torch-bearers  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16984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b="1" dirty="0" smtClean="0"/>
              <a:t> </a:t>
            </a:r>
            <a:r>
              <a:rPr lang="lv-LV" b="1" dirty="0" err="1"/>
              <a:t>Latvian</a:t>
            </a:r>
            <a:r>
              <a:rPr lang="lv-LV" b="1" dirty="0"/>
              <a:t> </a:t>
            </a:r>
            <a:r>
              <a:rPr lang="lv-LV" b="1" dirty="0" err="1"/>
              <a:t>research</a:t>
            </a:r>
            <a:r>
              <a:rPr lang="lv-LV" b="1" dirty="0"/>
              <a:t> </a:t>
            </a:r>
            <a:r>
              <a:rPr lang="lv-LV" b="1" dirty="0" err="1"/>
              <a:t>kinship</a:t>
            </a:r>
            <a:r>
              <a:rPr lang="lv-LV" b="1" dirty="0"/>
              <a:t> </a:t>
            </a:r>
            <a:r>
              <a:rPr lang="lv-LV" b="1" dirty="0" err="1"/>
              <a:t>Folks</a:t>
            </a:r>
            <a:r>
              <a:rPr lang="lv-LV" b="1" dirty="0"/>
              <a:t> –     1. </a:t>
            </a:r>
            <a:r>
              <a:rPr lang="lv-LV" b="1" dirty="0" err="1"/>
              <a:t>etruscans</a:t>
            </a:r>
            <a:r>
              <a:rPr lang="lv-LV" b="1" dirty="0"/>
              <a:t>, </a:t>
            </a:r>
            <a:r>
              <a:rPr lang="lv-LV" b="1" dirty="0" err="1"/>
              <a:t>umbrians</a:t>
            </a:r>
            <a:r>
              <a:rPr lang="lv-LV" b="1" dirty="0" smtClean="0"/>
              <a:t>,</a:t>
            </a:r>
            <a:endParaRPr lang="lv-LV" b="1" dirty="0"/>
          </a:p>
        </p:txBody>
      </p:sp>
      <p:pic>
        <p:nvPicPr>
          <p:cNvPr id="4" name="Content Placeholder 3" descr="https://upload.wikimedia.org/wikipedia/commons/thumb/b/b5/Italy_400bC_en.svg/200px-Italy_400bC_en.svg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844824"/>
            <a:ext cx="5904656" cy="44644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030835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116632"/>
            <a:ext cx="7962088" cy="1143000"/>
          </a:xfrm>
        </p:spPr>
        <p:txBody>
          <a:bodyPr>
            <a:noAutofit/>
          </a:bodyPr>
          <a:lstStyle/>
          <a:p>
            <a:r>
              <a:rPr lang="lv-LV" sz="3200" b="1" dirty="0" err="1"/>
              <a:t>Latvian</a:t>
            </a:r>
            <a:r>
              <a:rPr lang="lv-LV" sz="3200" b="1" dirty="0"/>
              <a:t> </a:t>
            </a:r>
            <a:r>
              <a:rPr lang="lv-LV" sz="3200" b="1" dirty="0" err="1"/>
              <a:t>research</a:t>
            </a:r>
            <a:r>
              <a:rPr lang="lv-LV" sz="3200" b="1" dirty="0"/>
              <a:t> </a:t>
            </a:r>
            <a:r>
              <a:rPr lang="lv-LV" sz="3200" b="1" dirty="0" err="1"/>
              <a:t>kinship</a:t>
            </a:r>
            <a:r>
              <a:rPr lang="lv-LV" sz="3200" b="1" dirty="0"/>
              <a:t> </a:t>
            </a:r>
            <a:r>
              <a:rPr lang="lv-LV" sz="3200" b="1" dirty="0" err="1"/>
              <a:t>Folks</a:t>
            </a:r>
            <a:r>
              <a:rPr lang="lv-LV" sz="3200" b="1" dirty="0"/>
              <a:t> </a:t>
            </a:r>
            <a:r>
              <a:rPr lang="lv-LV" sz="3200" b="1" dirty="0" smtClean="0"/>
              <a:t/>
            </a:r>
            <a:br>
              <a:rPr lang="lv-LV" sz="3200" b="1" dirty="0" smtClean="0"/>
            </a:br>
            <a:r>
              <a:rPr lang="lv-LV" sz="3200" b="1" dirty="0" smtClean="0"/>
              <a:t>2. – </a:t>
            </a:r>
            <a:r>
              <a:rPr lang="lv-LV" sz="3200" b="1" dirty="0" err="1" smtClean="0"/>
              <a:t>piceni</a:t>
            </a:r>
            <a:r>
              <a:rPr lang="lv-LV" sz="3200" b="1" dirty="0" smtClean="0"/>
              <a:t>, </a:t>
            </a:r>
            <a:r>
              <a:rPr lang="lv-LV" sz="3200" b="1" dirty="0" err="1"/>
              <a:t>osci</a:t>
            </a:r>
            <a:r>
              <a:rPr lang="lv-LV" sz="3200" b="1" dirty="0"/>
              <a:t>, </a:t>
            </a:r>
            <a:r>
              <a:rPr lang="lv-LV" sz="3200" b="1" dirty="0" err="1" smtClean="0"/>
              <a:t>liguriana</a:t>
            </a:r>
            <a:r>
              <a:rPr lang="lv-LV" sz="3200" b="1" dirty="0" smtClean="0"/>
              <a:t> </a:t>
            </a:r>
            <a:r>
              <a:rPr lang="lv-LV" sz="3200" dirty="0" smtClean="0"/>
              <a:t>(</a:t>
            </a:r>
            <a:r>
              <a:rPr lang="lv-LV" sz="3200" dirty="0" err="1" smtClean="0">
                <a:effectLst/>
              </a:rPr>
              <a:t>ambroni</a:t>
            </a:r>
            <a:r>
              <a:rPr lang="lv-LV" sz="3200" i="1" dirty="0" err="1" smtClean="0">
                <a:effectLst/>
              </a:rPr>
              <a:t>-</a:t>
            </a:r>
            <a:r>
              <a:rPr lang="lv-LV" sz="3200" i="1" dirty="0" smtClean="0">
                <a:effectLst/>
              </a:rPr>
              <a:t> </a:t>
            </a:r>
            <a:r>
              <a:rPr lang="lv-LV" sz="3200" i="1" dirty="0" err="1" smtClean="0">
                <a:effectLst/>
              </a:rPr>
              <a:t>Ambrone</a:t>
            </a:r>
            <a:r>
              <a:rPr lang="lv-LV" sz="3200" i="1" dirty="0">
                <a:effectLst/>
              </a:rPr>
              <a:t>)</a:t>
            </a:r>
            <a:r>
              <a:rPr lang="lv-LV" sz="3200" dirty="0">
                <a:effectLst/>
              </a:rPr>
              <a:t>, </a:t>
            </a:r>
            <a:r>
              <a:rPr lang="lv-LV" sz="3200" b="1" dirty="0" smtClean="0"/>
              <a:t>, </a:t>
            </a:r>
            <a:r>
              <a:rPr lang="lv-LV" sz="3200" b="1" dirty="0" err="1" smtClean="0"/>
              <a:t>old-venetians</a:t>
            </a:r>
            <a:endParaRPr lang="lv-LV" sz="3200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9990" y="1916832"/>
            <a:ext cx="4066305" cy="4941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62334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7429" y="332656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lv-LV" b="1" dirty="0" err="1" smtClean="0"/>
              <a:t>Latvian</a:t>
            </a:r>
            <a:r>
              <a:rPr lang="lv-LV" b="1" dirty="0" smtClean="0"/>
              <a:t> «</a:t>
            </a:r>
            <a:r>
              <a:rPr lang="lv-LV" b="1" dirty="0" err="1" smtClean="0"/>
              <a:t>relatives</a:t>
            </a:r>
            <a:r>
              <a:rPr lang="lv-LV" b="1" dirty="0" smtClean="0"/>
              <a:t>» </a:t>
            </a:r>
            <a:r>
              <a:rPr lang="lv-LV" b="1" dirty="0" err="1" smtClean="0"/>
              <a:t>in</a:t>
            </a:r>
            <a:r>
              <a:rPr lang="lv-LV" b="1" dirty="0" smtClean="0"/>
              <a:t> </a:t>
            </a:r>
            <a:r>
              <a:rPr lang="lv-LV" b="1" dirty="0" err="1" smtClean="0"/>
              <a:t>Sicily</a:t>
            </a:r>
            <a:r>
              <a:rPr lang="lv-LV" b="1" dirty="0" smtClean="0"/>
              <a:t> =</a:t>
            </a:r>
            <a:br>
              <a:rPr lang="lv-LV" b="1" dirty="0" smtClean="0"/>
            </a:br>
            <a:r>
              <a:rPr lang="lv-LV" b="1" dirty="0" err="1" smtClean="0">
                <a:effectLst/>
              </a:rPr>
              <a:t>Elymians</a:t>
            </a:r>
            <a:r>
              <a:rPr lang="lv-LV" b="1" dirty="0" smtClean="0">
                <a:effectLst/>
              </a:rPr>
              <a:t> – </a:t>
            </a:r>
            <a:r>
              <a:rPr lang="lv-LV" b="1" dirty="0" err="1" smtClean="0"/>
              <a:t>Elimi</a:t>
            </a:r>
            <a:r>
              <a:rPr lang="lv-LV" b="1" dirty="0" smtClean="0"/>
              <a:t>, </a:t>
            </a:r>
            <a:r>
              <a:rPr lang="lv-LV" b="1" dirty="0" smtClean="0">
                <a:effectLst/>
              </a:rPr>
              <a:t> </a:t>
            </a:r>
            <a:r>
              <a:rPr lang="lv-LV" b="1" dirty="0" err="1">
                <a:effectLst/>
              </a:rPr>
              <a:t>Sicani</a:t>
            </a:r>
            <a:r>
              <a:rPr lang="lv-LV" b="1" dirty="0">
                <a:effectLst/>
              </a:rPr>
              <a:t> </a:t>
            </a:r>
            <a:r>
              <a:rPr lang="lv-LV" b="1" dirty="0" smtClean="0">
                <a:effectLst/>
              </a:rPr>
              <a:t>– </a:t>
            </a:r>
            <a:r>
              <a:rPr lang="lv-LV" b="1" dirty="0" err="1" smtClean="0">
                <a:effectLst/>
              </a:rPr>
              <a:t>S</a:t>
            </a:r>
            <a:r>
              <a:rPr lang="lv-LV" b="1" dirty="0" err="1" smtClean="0"/>
              <a:t>īkaņi</a:t>
            </a:r>
            <a:r>
              <a:rPr lang="lv-LV" b="1" dirty="0" smtClean="0"/>
              <a:t> </a:t>
            </a:r>
            <a:r>
              <a:rPr lang="lv-LV" b="1" dirty="0" err="1" smtClean="0">
                <a:effectLst/>
              </a:rPr>
              <a:t>and</a:t>
            </a:r>
            <a:r>
              <a:rPr lang="lv-LV" b="1" dirty="0" smtClean="0">
                <a:effectLst/>
              </a:rPr>
              <a:t> </a:t>
            </a:r>
            <a:r>
              <a:rPr lang="lv-LV" b="1" dirty="0" err="1" smtClean="0">
                <a:effectLst/>
              </a:rPr>
              <a:t>Sicels</a:t>
            </a:r>
            <a:r>
              <a:rPr lang="lv-LV" b="1" dirty="0" smtClean="0">
                <a:effectLst/>
              </a:rPr>
              <a:t> - </a:t>
            </a:r>
            <a:r>
              <a:rPr lang="lv-LV" b="1" dirty="0" err="1" smtClean="0"/>
              <a:t>sīkuļi</a:t>
            </a:r>
            <a:r>
              <a:rPr lang="lv-LV" b="1" dirty="0" smtClean="0"/>
              <a:t> </a:t>
            </a:r>
            <a:endParaRPr lang="lv-LV" b="1" dirty="0"/>
          </a:p>
        </p:txBody>
      </p:sp>
      <p:pic>
        <p:nvPicPr>
          <p:cNvPr id="4" name="Content Placeholder 3" descr="https://upload.wikimedia.org/wikipedia/commons/thumb/8/80/Sicily_prehellenic_topographic_map.svg/220px-Sicily_prehellenic_topographic_map.svg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132856"/>
            <a:ext cx="5976664" cy="41764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774034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dirty="0" err="1" smtClean="0"/>
              <a:t>Latvian</a:t>
            </a:r>
            <a:r>
              <a:rPr lang="lv-LV" dirty="0" smtClean="0"/>
              <a:t> </a:t>
            </a:r>
            <a:r>
              <a:rPr lang="lv-LV" dirty="0" err="1" smtClean="0"/>
              <a:t>Avatar</a:t>
            </a:r>
            <a:r>
              <a:rPr lang="lv-LV" dirty="0" smtClean="0"/>
              <a:t> Jumis (</a:t>
            </a:r>
            <a:r>
              <a:rPr lang="lv-LV" dirty="0" err="1" smtClean="0"/>
              <a:t>twin</a:t>
            </a:r>
            <a:r>
              <a:rPr lang="lv-LV" dirty="0" smtClean="0"/>
              <a:t> </a:t>
            </a:r>
            <a:r>
              <a:rPr lang="lv-LV" dirty="0" err="1" smtClean="0"/>
              <a:t>spike-ears)</a:t>
            </a:r>
            <a:r>
              <a:rPr lang="lv-LV" dirty="0" smtClean="0"/>
              <a:t> </a:t>
            </a:r>
            <a:r>
              <a:rPr lang="lv-LV" dirty="0" err="1" smtClean="0"/>
              <a:t>on</a:t>
            </a:r>
            <a:r>
              <a:rPr lang="lv-LV" dirty="0" smtClean="0"/>
              <a:t>  </a:t>
            </a:r>
            <a:r>
              <a:rPr lang="lv-LV" dirty="0" err="1" smtClean="0"/>
              <a:t>the</a:t>
            </a:r>
            <a:r>
              <a:rPr lang="lv-LV" dirty="0" smtClean="0"/>
              <a:t> </a:t>
            </a:r>
            <a:r>
              <a:rPr lang="lv-LV" b="1" dirty="0" err="1">
                <a:effectLst/>
              </a:rPr>
              <a:t>Falisci</a:t>
            </a:r>
            <a:r>
              <a:rPr lang="lv-LV" dirty="0">
                <a:effectLst/>
              </a:rPr>
              <a:t> </a:t>
            </a:r>
            <a:r>
              <a:rPr lang="lv-LV" dirty="0" err="1" smtClean="0">
                <a:effectLst/>
              </a:rPr>
              <a:t>picture</a:t>
            </a:r>
            <a:r>
              <a:rPr lang="lv-LV" dirty="0" smtClean="0">
                <a:effectLst/>
              </a:rPr>
              <a:t> (</a:t>
            </a:r>
            <a:r>
              <a:rPr lang="lv-LV" dirty="0">
                <a:effectLst/>
              </a:rPr>
              <a:t>350/25 </a:t>
            </a:r>
            <a:r>
              <a:rPr lang="lv-LV" dirty="0" smtClean="0">
                <a:effectLst/>
              </a:rPr>
              <a:t>BC)</a:t>
            </a:r>
            <a:endParaRPr lang="lv-LV" dirty="0"/>
          </a:p>
        </p:txBody>
      </p:sp>
      <p:pic>
        <p:nvPicPr>
          <p:cNvPr id="4" name="Content Placeholder 3" descr="https://upload.wikimedia.org/wikipedia/commons/b/b2/Faliscan_red-figure_flagon_attributed_to_the_Fluid_group_Antikensammlung_W%C3%BCrzburg_L_813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9820" y="1447800"/>
            <a:ext cx="2689909" cy="4800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987044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dirty="0" err="1">
                <a:effectLst/>
              </a:rPr>
              <a:t>Etruscans</a:t>
            </a:r>
            <a:r>
              <a:rPr lang="lv-LV" dirty="0">
                <a:effectLst/>
              </a:rPr>
              <a:t> </a:t>
            </a:r>
            <a:r>
              <a:rPr lang="lv-LV" dirty="0" err="1">
                <a:effectLst/>
              </a:rPr>
              <a:t>and</a:t>
            </a:r>
            <a:r>
              <a:rPr lang="lv-LV" dirty="0">
                <a:effectLst/>
              </a:rPr>
              <a:t> </a:t>
            </a:r>
            <a:r>
              <a:rPr lang="lv-LV" dirty="0" err="1">
                <a:effectLst/>
              </a:rPr>
              <a:t>Latvians</a:t>
            </a:r>
            <a:endParaRPr lang="lv-LV" dirty="0"/>
          </a:p>
        </p:txBody>
      </p:sp>
      <p:pic>
        <p:nvPicPr>
          <p:cNvPr id="4" name="Content Placeholder 5" descr="https://upload.wikimedia.org/wikipedia/commons/thumb/d/d2/Femme_%C3%A9trusque_%28Terracotta%29.jpg/300px-Femme_%C3%A9trusque_%28Terracotta%29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16832"/>
            <a:ext cx="2592288" cy="439248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Content Placeholder 4" descr="C:\Users\Es\Documents\a Indija\Tēmas un raksti\1. Aryans and Balti-Aryans throughout Asia and Indian subcontinent\Sandis un Agnese bilde.JP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916832"/>
            <a:ext cx="5436096" cy="46085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834853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260648"/>
            <a:ext cx="7498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lv-LV" b="1" dirty="0" err="1" smtClean="0"/>
              <a:t>Ritual</a:t>
            </a:r>
            <a:r>
              <a:rPr lang="lv-LV" b="1" dirty="0" smtClean="0"/>
              <a:t> </a:t>
            </a:r>
            <a:r>
              <a:rPr lang="lv-LV" b="1" dirty="0" err="1" smtClean="0"/>
              <a:t>Structures</a:t>
            </a:r>
            <a:r>
              <a:rPr lang="lv-LV" b="1" dirty="0"/>
              <a:t> </a:t>
            </a:r>
            <a:r>
              <a:rPr lang="lv-LV" b="1" dirty="0" smtClean="0"/>
              <a:t>– </a:t>
            </a:r>
            <a:r>
              <a:rPr lang="lv-LV" b="1" dirty="0" err="1" smtClean="0"/>
              <a:t>Constituent</a:t>
            </a:r>
            <a:r>
              <a:rPr lang="lv-LV" b="1" dirty="0" smtClean="0"/>
              <a:t> </a:t>
            </a:r>
            <a:r>
              <a:rPr lang="lv-LV" b="1" dirty="0" err="1" smtClean="0"/>
              <a:t>Parts</a:t>
            </a:r>
            <a:endParaRPr lang="lv-LV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b="1" dirty="0" err="1" smtClean="0"/>
              <a:t>Divine</a:t>
            </a:r>
            <a:r>
              <a:rPr lang="lv-LV" b="1" dirty="0" smtClean="0"/>
              <a:t> </a:t>
            </a:r>
          </a:p>
          <a:p>
            <a:r>
              <a:rPr lang="lv-LV" b="1" dirty="0" err="1" smtClean="0"/>
              <a:t>Saint</a:t>
            </a:r>
            <a:r>
              <a:rPr lang="lv-LV" b="1" dirty="0" smtClean="0"/>
              <a:t> </a:t>
            </a:r>
            <a:r>
              <a:rPr lang="lv-LV" b="1" dirty="0" err="1" smtClean="0"/>
              <a:t>Place</a:t>
            </a:r>
            <a:r>
              <a:rPr lang="lv-LV" b="1" dirty="0" smtClean="0"/>
              <a:t> – </a:t>
            </a:r>
            <a:r>
              <a:rPr lang="lv-LV" b="1" dirty="0" err="1" smtClean="0"/>
              <a:t>Temple</a:t>
            </a:r>
            <a:r>
              <a:rPr lang="lv-LV" b="1" dirty="0" smtClean="0"/>
              <a:t> </a:t>
            </a:r>
          </a:p>
          <a:p>
            <a:r>
              <a:rPr lang="lv-LV" b="1" dirty="0" err="1" smtClean="0"/>
              <a:t>Folk</a:t>
            </a:r>
            <a:r>
              <a:rPr lang="lv-LV" b="1" dirty="0" smtClean="0"/>
              <a:t> </a:t>
            </a:r>
          </a:p>
          <a:p>
            <a:r>
              <a:rPr lang="lv-LV" b="1" dirty="0" err="1" smtClean="0"/>
              <a:t>Priesthood</a:t>
            </a:r>
            <a:r>
              <a:rPr lang="lv-LV" b="1" dirty="0" smtClean="0"/>
              <a:t> </a:t>
            </a:r>
            <a:endParaRPr lang="lv-LV" b="1" dirty="0"/>
          </a:p>
          <a:p>
            <a:endParaRPr lang="lv-LV" b="1" dirty="0"/>
          </a:p>
        </p:txBody>
      </p:sp>
    </p:spTree>
    <p:extLst>
      <p:ext uri="{BB962C8B-B14F-4D97-AF65-F5344CB8AC3E}">
        <p14:creationId xmlns:p14="http://schemas.microsoft.com/office/powerpoint/2010/main" val="35848489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dirty="0" err="1" smtClean="0"/>
              <a:t>Young</a:t>
            </a:r>
            <a:r>
              <a:rPr lang="lv-LV" dirty="0" smtClean="0"/>
              <a:t> </a:t>
            </a:r>
            <a:r>
              <a:rPr lang="lv-LV" dirty="0" err="1" smtClean="0"/>
              <a:t>Etruscan</a:t>
            </a:r>
            <a:r>
              <a:rPr lang="lv-LV" dirty="0" smtClean="0"/>
              <a:t>  </a:t>
            </a:r>
            <a:endParaRPr lang="lv-LV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550" y="1447800"/>
            <a:ext cx="360045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257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 err="1" smtClean="0"/>
              <a:t>Divine</a:t>
            </a:r>
            <a:r>
              <a:rPr lang="lv-LV" b="1" dirty="0" smtClean="0"/>
              <a:t> &amp; </a:t>
            </a:r>
            <a:r>
              <a:rPr lang="lv-LV" b="1" dirty="0" err="1" smtClean="0"/>
              <a:t>Perfection</a:t>
            </a:r>
            <a:r>
              <a:rPr lang="lv-LV" b="1" dirty="0" smtClean="0"/>
              <a:t> </a:t>
            </a:r>
            <a:r>
              <a:rPr lang="lv-LV" b="1" dirty="0" err="1" smtClean="0"/>
              <a:t>of</a:t>
            </a:r>
            <a:r>
              <a:rPr lang="lv-LV" b="1" dirty="0" smtClean="0"/>
              <a:t> </a:t>
            </a:r>
            <a:r>
              <a:rPr lang="lv-LV" b="1" dirty="0" err="1" smtClean="0"/>
              <a:t>God</a:t>
            </a:r>
            <a:endParaRPr lang="lv-LV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lv-LV" b="1" dirty="0" smtClean="0"/>
              <a:t>Dievs  - Devas – </a:t>
            </a:r>
            <a:r>
              <a:rPr lang="en-US" b="1" dirty="0" smtClean="0"/>
              <a:t>single God for Latvians  </a:t>
            </a:r>
          </a:p>
          <a:p>
            <a:r>
              <a:rPr lang="en-US" b="1" dirty="0" smtClean="0"/>
              <a:t>Avatars of God – personification or fictions </a:t>
            </a:r>
          </a:p>
          <a:p>
            <a:r>
              <a:rPr lang="en-US" b="1" dirty="0" smtClean="0"/>
              <a:t>Pantheon – for other Folks</a:t>
            </a:r>
          </a:p>
          <a:p>
            <a:r>
              <a:rPr lang="en-US" b="1" dirty="0" smtClean="0"/>
              <a:t>Latvian God has very high Perfection level without any idolatry and </a:t>
            </a:r>
            <a:r>
              <a:rPr lang="en-US" b="1" dirty="0" err="1" smtClean="0"/>
              <a:t>idiolatry</a:t>
            </a:r>
            <a:endParaRPr lang="en-US" b="1" dirty="0" smtClean="0"/>
          </a:p>
          <a:p>
            <a:r>
              <a:rPr lang="en-US" b="1" dirty="0" smtClean="0"/>
              <a:t>Latvians cannot show how the God </a:t>
            </a:r>
            <a:r>
              <a:rPr lang="en-US" b="1" dirty="0"/>
              <a:t>looks - </a:t>
            </a:r>
            <a:r>
              <a:rPr lang="en-US" b="1" dirty="0" smtClean="0"/>
              <a:t>no monuments, no pictures</a:t>
            </a:r>
            <a:r>
              <a:rPr lang="en-US" b="1" dirty="0"/>
              <a:t>, </a:t>
            </a:r>
            <a:r>
              <a:rPr lang="lv-LV" b="1" dirty="0" smtClean="0"/>
              <a:t>no </a:t>
            </a:r>
            <a:r>
              <a:rPr lang="en-US" b="1" dirty="0" smtClean="0"/>
              <a:t>fresco</a:t>
            </a:r>
            <a:r>
              <a:rPr lang="lv-LV" b="1" dirty="0" smtClean="0"/>
              <a:t>es</a:t>
            </a:r>
            <a:r>
              <a:rPr lang="en-US" b="1" dirty="0" smtClean="0"/>
              <a:t>, because it is pure universe divine field-structure and Logos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709249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900" b="1" dirty="0" smtClean="0"/>
              <a:t>Saint Place – Temple or Lodge</a:t>
            </a:r>
            <a:br>
              <a:rPr lang="en-US" sz="3900" b="1" dirty="0" smtClean="0"/>
            </a:br>
            <a:r>
              <a:rPr lang="en-US" sz="3900" b="1" dirty="0" smtClean="0"/>
              <a:t>place for rituals </a:t>
            </a:r>
            <a:endParaRPr lang="en-US" sz="39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868760"/>
            <a:ext cx="7498080" cy="4800600"/>
          </a:xfrm>
        </p:spPr>
        <p:txBody>
          <a:bodyPr/>
          <a:lstStyle/>
          <a:p>
            <a:r>
              <a:rPr lang="en-US" b="1" dirty="0" smtClean="0"/>
              <a:t>Natural energetic place – </a:t>
            </a:r>
            <a:r>
              <a:rPr lang="en-US" b="1" dirty="0" err="1" smtClean="0"/>
              <a:t>gro</a:t>
            </a:r>
            <a:r>
              <a:rPr lang="lv-LV" b="1" dirty="0" err="1" smtClean="0"/>
              <a:t>ve</a:t>
            </a:r>
            <a:r>
              <a:rPr lang="en-US" b="1" dirty="0" smtClean="0"/>
              <a:t>, tree-</a:t>
            </a:r>
            <a:r>
              <a:rPr lang="en-US" b="1" dirty="0" err="1" smtClean="0"/>
              <a:t>solit</a:t>
            </a:r>
            <a:r>
              <a:rPr lang="lv-LV" b="1" dirty="0" smtClean="0"/>
              <a:t>a</a:t>
            </a:r>
            <a:r>
              <a:rPr lang="en-US" b="1" dirty="0" smtClean="0"/>
              <a:t>r</a:t>
            </a:r>
            <a:r>
              <a:rPr lang="lv-LV" b="1" dirty="0" smtClean="0"/>
              <a:t>y</a:t>
            </a:r>
            <a:r>
              <a:rPr lang="en-US" b="1" dirty="0" smtClean="0"/>
              <a:t>, stone, cliff </a:t>
            </a:r>
          </a:p>
          <a:p>
            <a:r>
              <a:rPr lang="en-US" b="1" dirty="0" smtClean="0"/>
              <a:t>Artificial place, made saint by priests or people </a:t>
            </a:r>
            <a:r>
              <a:rPr lang="lv-LV" b="1" dirty="0" smtClean="0"/>
              <a:t>E</a:t>
            </a:r>
            <a:r>
              <a:rPr lang="en-US" b="1" dirty="0" err="1" smtClean="0"/>
              <a:t>gregor</a:t>
            </a:r>
            <a:r>
              <a:rPr lang="lv-LV" b="1" dirty="0" smtClean="0"/>
              <a:t> (</a:t>
            </a:r>
            <a:r>
              <a:rPr lang="en-US" b="1" dirty="0" smtClean="0"/>
              <a:t>information - energetic aura)   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573100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lv-LV" b="1" dirty="0" err="1" smtClean="0"/>
              <a:t>What</a:t>
            </a:r>
            <a:r>
              <a:rPr lang="lv-LV" b="1" dirty="0" smtClean="0"/>
              <a:t> </a:t>
            </a:r>
            <a:r>
              <a:rPr lang="lv-LV" b="1" dirty="0" err="1" smtClean="0"/>
              <a:t>is</a:t>
            </a:r>
            <a:r>
              <a:rPr lang="lv-LV" b="1" dirty="0" smtClean="0"/>
              <a:t> </a:t>
            </a:r>
            <a:r>
              <a:rPr lang="lv-LV" b="1" dirty="0" err="1" smtClean="0"/>
              <a:t>Temple</a:t>
            </a:r>
            <a:r>
              <a:rPr lang="lv-LV" b="1" dirty="0" smtClean="0"/>
              <a:t>?</a:t>
            </a:r>
            <a:br>
              <a:rPr lang="lv-LV" b="1" dirty="0" smtClean="0"/>
            </a:br>
            <a:r>
              <a:rPr lang="lv-LV" b="1" dirty="0" smtClean="0"/>
              <a:t> 4 </a:t>
            </a:r>
            <a:r>
              <a:rPr lang="lv-LV" b="1" dirty="0" err="1" smtClean="0"/>
              <a:t>parts</a:t>
            </a:r>
            <a:r>
              <a:rPr lang="lv-LV" b="1" dirty="0" smtClean="0"/>
              <a:t> - elements</a:t>
            </a:r>
            <a:endParaRPr lang="lv-LV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/>
              <a:t>Meeting place with God, Ritual place</a:t>
            </a:r>
          </a:p>
          <a:p>
            <a:r>
              <a:rPr lang="en-US" b="1" dirty="0" smtClean="0"/>
              <a:t>Artificial Building made saint by priests or people </a:t>
            </a:r>
            <a:r>
              <a:rPr lang="en-US" b="1" dirty="0" err="1" smtClean="0"/>
              <a:t>egregor</a:t>
            </a:r>
            <a:r>
              <a:rPr lang="en-US" b="1" dirty="0" smtClean="0"/>
              <a:t>,  or natural place: Tree-</a:t>
            </a:r>
            <a:r>
              <a:rPr lang="en-US" b="1" dirty="0" err="1" smtClean="0"/>
              <a:t>solit</a:t>
            </a:r>
            <a:r>
              <a:rPr lang="lv-LV" b="1" dirty="0" smtClean="0"/>
              <a:t>a</a:t>
            </a:r>
            <a:r>
              <a:rPr lang="en-US" b="1" dirty="0" smtClean="0"/>
              <a:t>r</a:t>
            </a:r>
            <a:r>
              <a:rPr lang="lv-LV" b="1" dirty="0" smtClean="0"/>
              <a:t>y</a:t>
            </a:r>
            <a:r>
              <a:rPr lang="en-US" b="1" dirty="0" smtClean="0"/>
              <a:t> (oak), </a:t>
            </a:r>
            <a:r>
              <a:rPr lang="en-US" b="1" dirty="0" err="1" smtClean="0"/>
              <a:t>Gro</a:t>
            </a:r>
            <a:r>
              <a:rPr lang="lv-LV" b="1" dirty="0" err="1" smtClean="0"/>
              <a:t>ve</a:t>
            </a:r>
            <a:r>
              <a:rPr lang="en-US" b="1" dirty="0" smtClean="0"/>
              <a:t>, </a:t>
            </a:r>
            <a:r>
              <a:rPr lang="en-US" b="1" dirty="0" err="1" smtClean="0"/>
              <a:t>Clif</a:t>
            </a:r>
            <a:r>
              <a:rPr lang="en-US" b="1" dirty="0" smtClean="0"/>
              <a:t>, Stone,  underground energy line crossing points (water, «fire», gravity) Cosmos energy receiving points.   </a:t>
            </a:r>
          </a:p>
          <a:p>
            <a:r>
              <a:rPr lang="en-US" b="1" dirty="0" smtClean="0"/>
              <a:t>Priests</a:t>
            </a:r>
          </a:p>
          <a:p>
            <a:r>
              <a:rPr lang="en-US" b="1" dirty="0" smtClean="0"/>
              <a:t>People</a:t>
            </a:r>
          </a:p>
          <a:p>
            <a:pPr marL="82296" indent="0">
              <a:buNone/>
            </a:pPr>
            <a:r>
              <a:rPr lang="en-US" b="1" dirty="0" smtClean="0"/>
              <a:t>============================</a:t>
            </a:r>
          </a:p>
          <a:p>
            <a:pPr marL="82296" indent="0">
              <a:buNone/>
            </a:pPr>
            <a:r>
              <a:rPr lang="en-US" b="1" dirty="0" smtClean="0"/>
              <a:t>For not et</a:t>
            </a:r>
            <a:r>
              <a:rPr lang="lv-LV" b="1" dirty="0" smtClean="0"/>
              <a:t>h</a:t>
            </a:r>
            <a:r>
              <a:rPr lang="en-US" b="1" dirty="0" err="1" smtClean="0"/>
              <a:t>nic</a:t>
            </a:r>
            <a:r>
              <a:rPr lang="en-US" b="1" dirty="0" smtClean="0"/>
              <a:t> religions also</a:t>
            </a:r>
          </a:p>
          <a:p>
            <a:pPr marL="82296" indent="0">
              <a:buNone/>
            </a:pPr>
            <a:r>
              <a:rPr lang="en-US" b="1" dirty="0" smtClean="0"/>
              <a:t>Bank, money change, library, shop, restaurant 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505191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lv-LV" b="1" dirty="0" err="1" smtClean="0"/>
              <a:t>Folk</a:t>
            </a:r>
            <a:r>
              <a:rPr lang="lv-LV" b="1" dirty="0" smtClean="0"/>
              <a:t> </a:t>
            </a:r>
            <a:r>
              <a:rPr lang="lv-LV" b="1" dirty="0" err="1" smtClean="0"/>
              <a:t>structure</a:t>
            </a:r>
            <a:r>
              <a:rPr lang="lv-LV" b="1" dirty="0" smtClean="0"/>
              <a:t>  - </a:t>
            </a:r>
            <a:r>
              <a:rPr lang="lv-LV" b="1" dirty="0" err="1" smtClean="0"/>
              <a:t>Varnas</a:t>
            </a:r>
            <a:r>
              <a:rPr lang="lv-LV" b="1" dirty="0" smtClean="0"/>
              <a:t> </a:t>
            </a:r>
            <a:r>
              <a:rPr lang="lv-LV" b="1" dirty="0" err="1" smtClean="0"/>
              <a:t>of</a:t>
            </a:r>
            <a:r>
              <a:rPr lang="lv-LV" b="1" dirty="0" smtClean="0"/>
              <a:t> </a:t>
            </a:r>
            <a:r>
              <a:rPr lang="lv-LV" b="1" dirty="0" err="1" smtClean="0"/>
              <a:t>Latvians</a:t>
            </a:r>
            <a:r>
              <a:rPr lang="lv-LV" b="1" dirty="0" smtClean="0"/>
              <a:t> &amp; </a:t>
            </a:r>
            <a:r>
              <a:rPr lang="lv-LV" b="1" dirty="0" err="1" smtClean="0"/>
              <a:t>Sindians</a:t>
            </a:r>
            <a:r>
              <a:rPr lang="lv-LV" b="1" dirty="0" smtClean="0"/>
              <a:t> </a:t>
            </a:r>
            <a:endParaRPr lang="lv-LV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3648" y="1700808"/>
            <a:ext cx="7498080" cy="4800600"/>
          </a:xfrm>
        </p:spPr>
        <p:txBody>
          <a:bodyPr>
            <a:normAutofit fontScale="92500" lnSpcReduction="20000"/>
          </a:bodyPr>
          <a:lstStyle/>
          <a:p>
            <a:r>
              <a:rPr lang="lv-LV" b="1" dirty="0" err="1" smtClean="0"/>
              <a:t>Sindia</a:t>
            </a:r>
            <a:r>
              <a:rPr lang="lv-LV" b="1" dirty="0" smtClean="0"/>
              <a:t> - </a:t>
            </a:r>
            <a:r>
              <a:rPr lang="lv-LV" b="1" dirty="0" err="1" smtClean="0"/>
              <a:t>Invaders</a:t>
            </a:r>
            <a:r>
              <a:rPr lang="lv-LV" b="1" dirty="0" smtClean="0"/>
              <a:t> </a:t>
            </a:r>
            <a:r>
              <a:rPr lang="lv-LV" b="1" dirty="0" err="1" smtClean="0"/>
              <a:t>changed</a:t>
            </a:r>
            <a:r>
              <a:rPr lang="lv-LV" b="1" dirty="0" smtClean="0"/>
              <a:t>  </a:t>
            </a:r>
            <a:r>
              <a:rPr lang="lv-LV" b="1" dirty="0" err="1" smtClean="0"/>
              <a:t>Varnas</a:t>
            </a:r>
            <a:r>
              <a:rPr lang="lv-LV" b="1" dirty="0" smtClean="0"/>
              <a:t> </a:t>
            </a:r>
            <a:r>
              <a:rPr lang="lv-LV" b="1" dirty="0" err="1" smtClean="0"/>
              <a:t>into</a:t>
            </a:r>
            <a:r>
              <a:rPr lang="lv-LV" b="1" dirty="0" smtClean="0"/>
              <a:t> </a:t>
            </a:r>
            <a:r>
              <a:rPr lang="lv-LV" b="1" dirty="0" err="1" smtClean="0"/>
              <a:t>Castes</a:t>
            </a:r>
            <a:r>
              <a:rPr lang="lv-LV" b="1" dirty="0" smtClean="0"/>
              <a:t> (</a:t>
            </a:r>
            <a:r>
              <a:rPr lang="lv-LV" b="1" dirty="0" err="1" smtClean="0"/>
              <a:t>Potuguese</a:t>
            </a:r>
            <a:r>
              <a:rPr lang="lv-LV" b="1" dirty="0" smtClean="0"/>
              <a:t> </a:t>
            </a:r>
            <a:r>
              <a:rPr lang="lv-LV" b="1" dirty="0" err="1" smtClean="0"/>
              <a:t>term</a:t>
            </a:r>
            <a:r>
              <a:rPr lang="lv-LV" b="1" dirty="0" smtClean="0"/>
              <a:t>). </a:t>
            </a:r>
            <a:r>
              <a:rPr lang="lv-LV" b="1" dirty="0" err="1" smtClean="0"/>
              <a:t>Varnas</a:t>
            </a:r>
            <a:r>
              <a:rPr lang="lv-LV" b="1" dirty="0" smtClean="0"/>
              <a:t> </a:t>
            </a:r>
            <a:r>
              <a:rPr lang="lv-LV" b="1" dirty="0" err="1" smtClean="0"/>
              <a:t>in</a:t>
            </a:r>
            <a:r>
              <a:rPr lang="lv-LV" b="1" dirty="0" smtClean="0"/>
              <a:t> </a:t>
            </a:r>
            <a:r>
              <a:rPr lang="lv-LV" b="1" dirty="0" err="1" smtClean="0"/>
              <a:t>Sindia</a:t>
            </a:r>
            <a:r>
              <a:rPr lang="lv-LV" b="1" dirty="0" smtClean="0"/>
              <a:t> </a:t>
            </a:r>
            <a:r>
              <a:rPr lang="lv-LV" b="1" dirty="0" err="1" smtClean="0"/>
              <a:t>were</a:t>
            </a:r>
            <a:r>
              <a:rPr lang="lv-LV" b="1" dirty="0" smtClean="0"/>
              <a:t> </a:t>
            </a:r>
            <a:r>
              <a:rPr lang="lv-LV" b="1" dirty="0" err="1" smtClean="0"/>
              <a:t>self-defensive</a:t>
            </a:r>
            <a:r>
              <a:rPr lang="lv-LV" b="1" dirty="0" smtClean="0"/>
              <a:t> </a:t>
            </a:r>
            <a:r>
              <a:rPr lang="lv-LV" b="1" dirty="0" err="1" smtClean="0"/>
              <a:t>institution</a:t>
            </a:r>
            <a:r>
              <a:rPr lang="lv-LV" b="1" dirty="0" smtClean="0"/>
              <a:t>.  </a:t>
            </a:r>
            <a:r>
              <a:rPr lang="lv-LV" b="1" dirty="0" err="1" smtClean="0"/>
              <a:t>Brahmin’s</a:t>
            </a:r>
            <a:r>
              <a:rPr lang="lv-LV" b="1" dirty="0" smtClean="0"/>
              <a:t> </a:t>
            </a:r>
            <a:r>
              <a:rPr lang="lv-LV" b="1" dirty="0" err="1" smtClean="0"/>
              <a:t>son</a:t>
            </a:r>
            <a:r>
              <a:rPr lang="lv-LV" b="1" dirty="0" smtClean="0"/>
              <a:t> </a:t>
            </a:r>
            <a:r>
              <a:rPr lang="lv-LV" b="1" dirty="0" err="1" smtClean="0"/>
              <a:t>is</a:t>
            </a:r>
            <a:r>
              <a:rPr lang="lv-LV" b="1" dirty="0" smtClean="0"/>
              <a:t> </a:t>
            </a:r>
            <a:r>
              <a:rPr lang="lv-LV" b="1" dirty="0" err="1" smtClean="0"/>
              <a:t>brahmin</a:t>
            </a:r>
            <a:r>
              <a:rPr lang="lv-LV" b="1" dirty="0" smtClean="0"/>
              <a:t>, </a:t>
            </a:r>
            <a:r>
              <a:rPr lang="lv-LV" b="1" dirty="0" err="1" smtClean="0"/>
              <a:t>and</a:t>
            </a:r>
            <a:r>
              <a:rPr lang="lv-LV" b="1" dirty="0" smtClean="0"/>
              <a:t> </a:t>
            </a:r>
            <a:r>
              <a:rPr lang="lv-LV" b="1" dirty="0" err="1" smtClean="0"/>
              <a:t>etc</a:t>
            </a:r>
            <a:r>
              <a:rPr lang="lv-LV" b="1" dirty="0" smtClean="0"/>
              <a:t>.  </a:t>
            </a:r>
            <a:r>
              <a:rPr lang="lv-LV" b="1" dirty="0" err="1" smtClean="0"/>
              <a:t>Everybody</a:t>
            </a:r>
            <a:r>
              <a:rPr lang="lv-LV" b="1" dirty="0" smtClean="0"/>
              <a:t> </a:t>
            </a:r>
            <a:r>
              <a:rPr lang="lv-LV" b="1" dirty="0" err="1" smtClean="0"/>
              <a:t>come</a:t>
            </a:r>
            <a:r>
              <a:rPr lang="lv-LV" b="1" dirty="0" smtClean="0"/>
              <a:t> to </a:t>
            </a:r>
            <a:r>
              <a:rPr lang="lv-LV" b="1" dirty="0" err="1" smtClean="0"/>
              <a:t>this</a:t>
            </a:r>
            <a:r>
              <a:rPr lang="lv-LV" b="1" dirty="0" smtClean="0"/>
              <a:t> </a:t>
            </a:r>
            <a:r>
              <a:rPr lang="lv-LV" b="1" dirty="0" err="1" smtClean="0"/>
              <a:t>World</a:t>
            </a:r>
            <a:r>
              <a:rPr lang="lv-LV" b="1" dirty="0" smtClean="0"/>
              <a:t> </a:t>
            </a:r>
            <a:r>
              <a:rPr lang="lv-LV" b="1" dirty="0" err="1" smtClean="0"/>
              <a:t>in</a:t>
            </a:r>
            <a:r>
              <a:rPr lang="lv-LV" b="1" dirty="0" smtClean="0"/>
              <a:t> </a:t>
            </a:r>
            <a:r>
              <a:rPr lang="lv-LV" b="1" dirty="0" err="1" smtClean="0"/>
              <a:t>specific</a:t>
            </a:r>
            <a:r>
              <a:rPr lang="lv-LV" b="1" dirty="0" smtClean="0"/>
              <a:t> </a:t>
            </a:r>
            <a:r>
              <a:rPr lang="lv-LV" b="1" dirty="0" err="1" smtClean="0"/>
              <a:t>Casta-</a:t>
            </a:r>
            <a:r>
              <a:rPr lang="lv-LV" b="1" dirty="0" smtClean="0"/>
              <a:t> </a:t>
            </a:r>
            <a:r>
              <a:rPr lang="lv-LV" b="1" dirty="0" err="1" smtClean="0"/>
              <a:t>Varna</a:t>
            </a:r>
            <a:r>
              <a:rPr lang="lv-LV" b="1" dirty="0" smtClean="0"/>
              <a:t>.</a:t>
            </a:r>
          </a:p>
          <a:p>
            <a:pPr marL="82296" indent="0">
              <a:buNone/>
            </a:pPr>
            <a:endParaRPr lang="lv-LV" b="1" dirty="0" smtClean="0"/>
          </a:p>
          <a:p>
            <a:r>
              <a:rPr lang="lv-LV" b="1" dirty="0" err="1" smtClean="0"/>
              <a:t>Latvian</a:t>
            </a:r>
            <a:r>
              <a:rPr lang="lv-LV" b="1" dirty="0" smtClean="0"/>
              <a:t> </a:t>
            </a:r>
            <a:r>
              <a:rPr lang="lv-LV" b="1" dirty="0" err="1" smtClean="0"/>
              <a:t>Varnas</a:t>
            </a:r>
            <a:r>
              <a:rPr lang="lv-LV" b="1" dirty="0" smtClean="0"/>
              <a:t> - </a:t>
            </a:r>
            <a:r>
              <a:rPr lang="lv-LV" b="1" dirty="0" err="1" smtClean="0"/>
              <a:t>everybody</a:t>
            </a:r>
            <a:r>
              <a:rPr lang="lv-LV" b="1" dirty="0" smtClean="0"/>
              <a:t> </a:t>
            </a:r>
            <a:r>
              <a:rPr lang="lv-LV" b="1" dirty="0" err="1" smtClean="0"/>
              <a:t>has</a:t>
            </a:r>
            <a:r>
              <a:rPr lang="lv-LV" b="1" dirty="0" smtClean="0"/>
              <a:t> </a:t>
            </a:r>
            <a:r>
              <a:rPr lang="lv-LV" b="1" dirty="0" err="1" smtClean="0"/>
              <a:t>its</a:t>
            </a:r>
            <a:r>
              <a:rPr lang="lv-LV" b="1" dirty="0" smtClean="0"/>
              <a:t> </a:t>
            </a:r>
            <a:r>
              <a:rPr lang="lv-LV" b="1" dirty="0" err="1" smtClean="0"/>
              <a:t>own</a:t>
            </a:r>
            <a:r>
              <a:rPr lang="lv-LV" b="1" dirty="0" smtClean="0"/>
              <a:t> </a:t>
            </a:r>
            <a:r>
              <a:rPr lang="lv-LV" b="1" dirty="0" err="1" smtClean="0"/>
              <a:t>Darma</a:t>
            </a:r>
            <a:r>
              <a:rPr lang="lv-LV" b="1" dirty="0" smtClean="0"/>
              <a:t> </a:t>
            </a:r>
            <a:r>
              <a:rPr lang="lv-LV" b="1" dirty="0" err="1" smtClean="0"/>
              <a:t>and</a:t>
            </a:r>
            <a:r>
              <a:rPr lang="lv-LV" b="1" dirty="0" smtClean="0"/>
              <a:t> </a:t>
            </a:r>
            <a:r>
              <a:rPr lang="lv-LV" b="1" dirty="0" err="1" smtClean="0"/>
              <a:t>accoording</a:t>
            </a:r>
            <a:r>
              <a:rPr lang="lv-LV" b="1" dirty="0" smtClean="0"/>
              <a:t> to </a:t>
            </a:r>
            <a:r>
              <a:rPr lang="lv-LV" b="1" dirty="0" err="1" smtClean="0"/>
              <a:t>his</a:t>
            </a:r>
            <a:r>
              <a:rPr lang="lv-LV" b="1" dirty="0" smtClean="0"/>
              <a:t> </a:t>
            </a:r>
            <a:r>
              <a:rPr lang="lv-LV" b="1" dirty="0" err="1" smtClean="0"/>
              <a:t>Darma</a:t>
            </a:r>
            <a:r>
              <a:rPr lang="lv-LV" b="1" dirty="0" smtClean="0"/>
              <a:t> </a:t>
            </a:r>
            <a:r>
              <a:rPr lang="lv-LV" b="1" dirty="0" err="1" smtClean="0"/>
              <a:t>everybody</a:t>
            </a:r>
            <a:r>
              <a:rPr lang="lv-LV" b="1" dirty="0" smtClean="0"/>
              <a:t> </a:t>
            </a:r>
            <a:r>
              <a:rPr lang="lv-LV" b="1" dirty="0" err="1" smtClean="0"/>
              <a:t>could</a:t>
            </a:r>
            <a:r>
              <a:rPr lang="lv-LV" b="1" dirty="0" smtClean="0"/>
              <a:t> </a:t>
            </a:r>
            <a:r>
              <a:rPr lang="lv-LV" b="1" dirty="0" err="1" smtClean="0"/>
              <a:t>get</a:t>
            </a:r>
            <a:r>
              <a:rPr lang="lv-LV" b="1" dirty="0" smtClean="0"/>
              <a:t> </a:t>
            </a:r>
            <a:r>
              <a:rPr lang="lv-LV" b="1" dirty="0" err="1" smtClean="0"/>
              <a:t>in</a:t>
            </a:r>
            <a:r>
              <a:rPr lang="lv-LV" b="1" dirty="0" smtClean="0"/>
              <a:t> </a:t>
            </a:r>
            <a:r>
              <a:rPr lang="lv-LV" b="1" dirty="0" err="1" smtClean="0"/>
              <a:t>his</a:t>
            </a:r>
            <a:r>
              <a:rPr lang="lv-LV" b="1" dirty="0" smtClean="0"/>
              <a:t> </a:t>
            </a:r>
            <a:r>
              <a:rPr lang="lv-LV" b="1" dirty="0" err="1" smtClean="0"/>
              <a:t>Varna</a:t>
            </a:r>
            <a:r>
              <a:rPr lang="lv-LV" b="1" dirty="0" smtClean="0"/>
              <a:t>.  </a:t>
            </a:r>
            <a:r>
              <a:rPr lang="lv-LV" b="1" dirty="0" err="1" smtClean="0"/>
              <a:t>If</a:t>
            </a:r>
            <a:r>
              <a:rPr lang="lv-LV" b="1" dirty="0" smtClean="0"/>
              <a:t> </a:t>
            </a:r>
            <a:r>
              <a:rPr lang="lv-LV" b="1" dirty="0" err="1" smtClean="0"/>
              <a:t>you</a:t>
            </a:r>
            <a:r>
              <a:rPr lang="lv-LV" b="1" dirty="0" smtClean="0"/>
              <a:t> </a:t>
            </a:r>
            <a:r>
              <a:rPr lang="lv-LV" b="1" dirty="0" err="1" smtClean="0"/>
              <a:t>are</a:t>
            </a:r>
            <a:r>
              <a:rPr lang="lv-LV" b="1" dirty="0" smtClean="0"/>
              <a:t> </a:t>
            </a:r>
            <a:r>
              <a:rPr lang="lv-LV" b="1" dirty="0" err="1" smtClean="0"/>
              <a:t>brahmin</a:t>
            </a:r>
            <a:r>
              <a:rPr lang="lv-LV" b="1" dirty="0" smtClean="0"/>
              <a:t> </a:t>
            </a:r>
            <a:r>
              <a:rPr lang="lv-LV" b="1" dirty="0" err="1" smtClean="0"/>
              <a:t>this</a:t>
            </a:r>
            <a:r>
              <a:rPr lang="lv-LV" b="1" dirty="0" smtClean="0"/>
              <a:t> </a:t>
            </a:r>
            <a:r>
              <a:rPr lang="lv-LV" b="1" dirty="0" err="1" smtClean="0"/>
              <a:t>does</a:t>
            </a:r>
            <a:r>
              <a:rPr lang="lv-LV" b="1" dirty="0" smtClean="0"/>
              <a:t> </a:t>
            </a:r>
            <a:r>
              <a:rPr lang="lv-LV" b="1" dirty="0" err="1" smtClean="0"/>
              <a:t>not</a:t>
            </a:r>
            <a:r>
              <a:rPr lang="lv-LV" b="1" dirty="0" smtClean="0"/>
              <a:t> </a:t>
            </a:r>
            <a:r>
              <a:rPr lang="lv-LV" b="1" dirty="0" err="1" smtClean="0"/>
              <a:t>means</a:t>
            </a:r>
            <a:r>
              <a:rPr lang="lv-LV" b="1" dirty="0" smtClean="0"/>
              <a:t> </a:t>
            </a:r>
            <a:r>
              <a:rPr lang="lv-LV" b="1" dirty="0" err="1" smtClean="0"/>
              <a:t>that</a:t>
            </a:r>
            <a:r>
              <a:rPr lang="lv-LV" b="1" dirty="0" smtClean="0"/>
              <a:t> </a:t>
            </a:r>
            <a:r>
              <a:rPr lang="lv-LV" b="1" dirty="0" err="1" smtClean="0"/>
              <a:t>your</a:t>
            </a:r>
            <a:r>
              <a:rPr lang="lv-LV" b="1" dirty="0" smtClean="0"/>
              <a:t> </a:t>
            </a:r>
            <a:r>
              <a:rPr lang="lv-LV" b="1" dirty="0" err="1" smtClean="0"/>
              <a:t>son</a:t>
            </a:r>
            <a:r>
              <a:rPr lang="lv-LV" b="1" dirty="0" smtClean="0"/>
              <a:t> </a:t>
            </a:r>
            <a:r>
              <a:rPr lang="lv-LV" b="1" dirty="0" err="1" smtClean="0"/>
              <a:t>will</a:t>
            </a:r>
            <a:r>
              <a:rPr lang="lv-LV" b="1" dirty="0" smtClean="0"/>
              <a:t> </a:t>
            </a:r>
            <a:r>
              <a:rPr lang="lv-LV" b="1" dirty="0" err="1" smtClean="0"/>
              <a:t>be</a:t>
            </a:r>
            <a:r>
              <a:rPr lang="lv-LV" b="1" dirty="0" smtClean="0"/>
              <a:t> </a:t>
            </a:r>
            <a:r>
              <a:rPr lang="lv-LV" b="1" dirty="0" err="1" smtClean="0"/>
              <a:t>in</a:t>
            </a:r>
            <a:r>
              <a:rPr lang="lv-LV" b="1" dirty="0" smtClean="0"/>
              <a:t> </a:t>
            </a:r>
            <a:r>
              <a:rPr lang="lv-LV" b="1" dirty="0" err="1" smtClean="0"/>
              <a:t>Brahmin</a:t>
            </a:r>
            <a:r>
              <a:rPr lang="lv-LV" b="1" dirty="0" smtClean="0"/>
              <a:t> </a:t>
            </a:r>
            <a:r>
              <a:rPr lang="lv-LV" b="1" dirty="0" err="1" smtClean="0"/>
              <a:t>Varna</a:t>
            </a:r>
            <a:r>
              <a:rPr lang="lv-LV" b="1" dirty="0" smtClean="0"/>
              <a:t>.  </a:t>
            </a:r>
            <a:endParaRPr lang="lv-LV" b="1" dirty="0"/>
          </a:p>
        </p:txBody>
      </p:sp>
    </p:spTree>
    <p:extLst>
      <p:ext uri="{BB962C8B-B14F-4D97-AF65-F5344CB8AC3E}">
        <p14:creationId xmlns:p14="http://schemas.microsoft.com/office/powerpoint/2010/main" val="6629953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lv-LV" b="1" dirty="0" err="1"/>
              <a:t>Latvian</a:t>
            </a:r>
            <a:r>
              <a:rPr lang="lv-LV" b="1" dirty="0"/>
              <a:t> </a:t>
            </a:r>
            <a:r>
              <a:rPr lang="lv-LV" b="1" dirty="0" err="1"/>
              <a:t>Varnas</a:t>
            </a:r>
            <a:r>
              <a:rPr lang="lv-LV" b="1" dirty="0"/>
              <a:t/>
            </a:r>
            <a:br>
              <a:rPr lang="lv-LV" b="1" dirty="0"/>
            </a:br>
            <a:endParaRPr lang="lv-LV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b="1" dirty="0" smtClean="0"/>
              <a:t>Bramaņi - </a:t>
            </a:r>
            <a:r>
              <a:rPr lang="en-US" b="1" dirty="0" smtClean="0"/>
              <a:t>Bra</a:t>
            </a:r>
            <a:r>
              <a:rPr lang="lv-LV" b="1" dirty="0" err="1" smtClean="0"/>
              <a:t>hmin</a:t>
            </a:r>
            <a:r>
              <a:rPr lang="en-US" b="1" dirty="0" smtClean="0"/>
              <a:t>s - </a:t>
            </a:r>
            <a:r>
              <a:rPr lang="en-US" b="1" dirty="0" err="1" smtClean="0"/>
              <a:t>Noocracy</a:t>
            </a:r>
            <a:endParaRPr lang="en-US" b="1" dirty="0" smtClean="0"/>
          </a:p>
          <a:p>
            <a:r>
              <a:rPr lang="en-US" b="1" dirty="0" err="1" smtClean="0"/>
              <a:t>Labieši</a:t>
            </a:r>
            <a:r>
              <a:rPr lang="en-US" b="1" dirty="0" smtClean="0"/>
              <a:t> – Meritocracy (mod</a:t>
            </a:r>
            <a:r>
              <a:rPr lang="lv-LV" b="1" dirty="0" smtClean="0"/>
              <a:t>e</a:t>
            </a:r>
            <a:r>
              <a:rPr lang="en-US" b="1" dirty="0" err="1" smtClean="0"/>
              <a:t>rn</a:t>
            </a:r>
            <a:r>
              <a:rPr lang="en-US" b="1" dirty="0" smtClean="0"/>
              <a:t> directors, managers, officers, etc....</a:t>
            </a:r>
            <a:r>
              <a:rPr lang="lv-LV" b="1" dirty="0" smtClean="0"/>
              <a:t>)</a:t>
            </a:r>
            <a:endParaRPr lang="en-US" b="1" dirty="0" smtClean="0"/>
          </a:p>
          <a:p>
            <a:r>
              <a:rPr lang="en-US" b="1" dirty="0" err="1" smtClean="0"/>
              <a:t>Ludi</a:t>
            </a:r>
            <a:r>
              <a:rPr lang="en-US" b="1" dirty="0" smtClean="0"/>
              <a:t> – </a:t>
            </a:r>
            <a:r>
              <a:rPr lang="en-US" b="1" dirty="0" err="1" smtClean="0"/>
              <a:t>ļaudis</a:t>
            </a:r>
            <a:r>
              <a:rPr lang="en-US" b="1" dirty="0" smtClean="0"/>
              <a:t> – free Man (human) – patricians </a:t>
            </a:r>
          </a:p>
          <a:p>
            <a:r>
              <a:rPr lang="en-US" b="1" dirty="0" smtClean="0"/>
              <a:t>Out of </a:t>
            </a:r>
            <a:r>
              <a:rPr lang="en-US" b="1" dirty="0" err="1" smtClean="0"/>
              <a:t>Varnas</a:t>
            </a:r>
            <a:r>
              <a:rPr lang="en-US" b="1" dirty="0" smtClean="0"/>
              <a:t>: </a:t>
            </a:r>
            <a:r>
              <a:rPr lang="en-US" b="1" dirty="0" err="1" smtClean="0"/>
              <a:t>izgoji</a:t>
            </a:r>
            <a:r>
              <a:rPr lang="en-US" b="1" dirty="0" smtClean="0"/>
              <a:t>, v</a:t>
            </a:r>
            <a:r>
              <a:rPr lang="lv-LV" b="1" dirty="0" smtClean="0"/>
              <a:t>ā</a:t>
            </a:r>
            <a:r>
              <a:rPr lang="en-US" b="1" dirty="0" err="1" smtClean="0"/>
              <a:t>rgi</a:t>
            </a:r>
            <a:r>
              <a:rPr lang="en-US" b="1" dirty="0" smtClean="0"/>
              <a:t> - Slaves, </a:t>
            </a:r>
            <a:r>
              <a:rPr lang="en-US" b="1" dirty="0" err="1" smtClean="0"/>
              <a:t>Sclovorum</a:t>
            </a:r>
            <a:r>
              <a:rPr lang="en-US" b="1" dirty="0" smtClean="0"/>
              <a:t>,  servants – </a:t>
            </a:r>
            <a:r>
              <a:rPr lang="en-US" b="1" dirty="0" err="1" smtClean="0"/>
              <a:t>nowdays</a:t>
            </a:r>
            <a:r>
              <a:rPr lang="en-US" b="1" dirty="0" smtClean="0"/>
              <a:t> wage slaves  </a:t>
            </a:r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0159626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b="1" dirty="0" err="1"/>
              <a:t>Aryan</a:t>
            </a:r>
            <a:r>
              <a:rPr lang="lv-LV" b="1" dirty="0"/>
              <a:t> (</a:t>
            </a:r>
            <a:r>
              <a:rPr lang="lv-LV" b="1" dirty="0" err="1"/>
              <a:t>Latvian</a:t>
            </a:r>
            <a:r>
              <a:rPr lang="lv-LV" b="1" dirty="0"/>
              <a:t>) </a:t>
            </a:r>
            <a:r>
              <a:rPr lang="lv-LV" b="1" dirty="0" err="1"/>
              <a:t>Priesthood</a:t>
            </a:r>
            <a:r>
              <a:rPr lang="lv-LV" b="1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82296" indent="0" algn="ctr">
              <a:buNone/>
            </a:pPr>
            <a:r>
              <a:rPr lang="en-US" b="1" dirty="0"/>
              <a:t>Round Table – </a:t>
            </a:r>
            <a:r>
              <a:rPr lang="lv-LV" b="1" dirty="0" err="1"/>
              <a:t>Row</a:t>
            </a:r>
            <a:r>
              <a:rPr lang="lv-LV" b="1" dirty="0"/>
              <a:t> </a:t>
            </a:r>
            <a:r>
              <a:rPr lang="lv-LV" b="1" dirty="0" err="1"/>
              <a:t>in</a:t>
            </a:r>
            <a:r>
              <a:rPr lang="lv-LV" b="1" dirty="0"/>
              <a:t> </a:t>
            </a:r>
            <a:r>
              <a:rPr lang="lv-LV" b="1" dirty="0" err="1"/>
              <a:t>Circle</a:t>
            </a:r>
            <a:r>
              <a:rPr lang="lv-LV" b="1" dirty="0"/>
              <a:t> -</a:t>
            </a:r>
            <a:r>
              <a:rPr lang="en-US" b="1" dirty="0"/>
              <a:t> </a:t>
            </a:r>
            <a:r>
              <a:rPr lang="lv-LV" b="1" dirty="0" smtClean="0"/>
              <a:t>           «</a:t>
            </a:r>
            <a:r>
              <a:rPr lang="en-US" b="1" dirty="0" smtClean="0"/>
              <a:t>White Corona</a:t>
            </a:r>
            <a:r>
              <a:rPr lang="lv-LV" b="1" dirty="0" smtClean="0"/>
              <a:t>»</a:t>
            </a:r>
            <a:r>
              <a:rPr lang="en-US" b="1" dirty="0" smtClean="0"/>
              <a:t> –</a:t>
            </a:r>
            <a:r>
              <a:rPr lang="lv-LV" b="1" dirty="0" smtClean="0"/>
              <a:t> «</a:t>
            </a:r>
            <a:r>
              <a:rPr lang="en-US" b="1" dirty="0" smtClean="0"/>
              <a:t>White Corolla</a:t>
            </a:r>
            <a:r>
              <a:rPr lang="lv-LV" b="1" dirty="0" smtClean="0"/>
              <a:t>»</a:t>
            </a:r>
            <a:endParaRPr lang="lv-LV" b="1" dirty="0"/>
          </a:p>
          <a:p>
            <a:pPr marL="82296" indent="0" algn="ctr">
              <a:buNone/>
            </a:pPr>
            <a:r>
              <a:rPr lang="en-US" b="1" dirty="0"/>
              <a:t>„</a:t>
            </a:r>
            <a:r>
              <a:rPr lang="en-US" b="1" dirty="0" err="1"/>
              <a:t>Baltais</a:t>
            </a:r>
            <a:r>
              <a:rPr lang="en-US" b="1" dirty="0"/>
              <a:t> </a:t>
            </a:r>
            <a:r>
              <a:rPr lang="en-US" b="1" dirty="0" err="1"/>
              <a:t>Vainags</a:t>
            </a:r>
            <a:r>
              <a:rPr lang="en-US" b="1" dirty="0" smtClean="0"/>
              <a:t>”</a:t>
            </a:r>
            <a:r>
              <a:rPr lang="lv-LV" b="1" dirty="0" smtClean="0"/>
              <a:t> (</a:t>
            </a:r>
            <a:r>
              <a:rPr lang="lv-LV" b="1" dirty="0" err="1" smtClean="0"/>
              <a:t>situation</a:t>
            </a:r>
            <a:r>
              <a:rPr lang="lv-LV" b="1" dirty="0" smtClean="0"/>
              <a:t> </a:t>
            </a:r>
            <a:r>
              <a:rPr lang="lv-LV" b="1" dirty="0" err="1" smtClean="0"/>
              <a:t>today</a:t>
            </a:r>
            <a:r>
              <a:rPr lang="lv-LV" b="1" smtClean="0"/>
              <a:t>)</a:t>
            </a:r>
            <a:endParaRPr lang="lv-LV" b="1" dirty="0"/>
          </a:p>
          <a:p>
            <a:r>
              <a:rPr lang="en-US" b="1" dirty="0" smtClean="0"/>
              <a:t>1.group </a:t>
            </a:r>
            <a:r>
              <a:rPr lang="lv-LV" b="1" dirty="0" smtClean="0"/>
              <a:t>- </a:t>
            </a:r>
            <a:r>
              <a:rPr lang="en-US" b="1" dirty="0" smtClean="0"/>
              <a:t>Spiritual &amp; Ritual priests</a:t>
            </a:r>
          </a:p>
          <a:p>
            <a:r>
              <a:rPr lang="en-US" b="1" dirty="0" smtClean="0"/>
              <a:t>2. group </a:t>
            </a:r>
            <a:r>
              <a:rPr lang="lv-LV" b="1" dirty="0" smtClean="0"/>
              <a:t>- </a:t>
            </a:r>
            <a:r>
              <a:rPr lang="en-US" b="1" dirty="0" smtClean="0"/>
              <a:t>Wisdom priests</a:t>
            </a:r>
          </a:p>
          <a:p>
            <a:r>
              <a:rPr lang="en-US" b="1" dirty="0" smtClean="0"/>
              <a:t>3. group </a:t>
            </a:r>
            <a:r>
              <a:rPr lang="lv-LV" b="1" dirty="0" smtClean="0"/>
              <a:t>- </a:t>
            </a:r>
            <a:r>
              <a:rPr lang="en-US" b="1" dirty="0" smtClean="0"/>
              <a:t>Spiritual &amp; Physical Healing priests </a:t>
            </a:r>
          </a:p>
          <a:p>
            <a:r>
              <a:rPr lang="en-US" b="1" dirty="0" smtClean="0"/>
              <a:t>4. group</a:t>
            </a:r>
            <a:r>
              <a:rPr lang="lv-LV" b="1" dirty="0" smtClean="0"/>
              <a:t> -</a:t>
            </a:r>
            <a:r>
              <a:rPr lang="en-US" b="1" dirty="0" smtClean="0"/>
              <a:t> </a:t>
            </a:r>
            <a:r>
              <a:rPr lang="en-US" b="1" dirty="0" err="1" smtClean="0"/>
              <a:t>Forsee</a:t>
            </a:r>
            <a:r>
              <a:rPr lang="en-US" b="1" dirty="0" smtClean="0"/>
              <a:t> or Forecast priests</a:t>
            </a:r>
          </a:p>
          <a:p>
            <a:r>
              <a:rPr lang="en-US" b="1" dirty="0" smtClean="0"/>
              <a:t>Out of Circle = Dark Priests</a:t>
            </a:r>
            <a:endParaRPr lang="en-US" dirty="0" smtClean="0"/>
          </a:p>
          <a:p>
            <a:endParaRPr lang="lv-LV" dirty="0"/>
          </a:p>
          <a:p>
            <a:endParaRPr lang="lv-LV" dirty="0"/>
          </a:p>
          <a:p>
            <a:endParaRPr lang="lv-LV" dirty="0"/>
          </a:p>
          <a:p>
            <a:endParaRPr lang="lv-LV" dirty="0"/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8196576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6" y="764704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effectLst/>
              </a:rPr>
              <a:t>1.group Spiritual &amp; Ritual </a:t>
            </a:r>
            <a:r>
              <a:rPr lang="en-US" b="1" dirty="0" smtClean="0">
                <a:effectLst/>
              </a:rPr>
              <a:t>priests</a:t>
            </a:r>
            <a:r>
              <a:rPr lang="lv-LV" b="1" dirty="0">
                <a:effectLst/>
              </a:rPr>
              <a:t> </a:t>
            </a:r>
            <a:r>
              <a:rPr lang="lv-LV" sz="2700" b="1" dirty="0">
                <a:effectLst/>
              </a:rPr>
              <a:t>(</a:t>
            </a:r>
            <a:r>
              <a:rPr lang="lv-LV" sz="2700" b="1" dirty="0" err="1" smtClean="0">
                <a:effectLst/>
              </a:rPr>
              <a:t>Sanskrit</a:t>
            </a:r>
            <a:r>
              <a:rPr lang="lv-LV" sz="2700" b="1" dirty="0" smtClean="0">
                <a:effectLst/>
              </a:rPr>
              <a:t> -</a:t>
            </a:r>
            <a:r>
              <a:rPr lang="lv-LV" sz="2700" b="1" dirty="0" err="1" smtClean="0">
                <a:effectLst/>
              </a:rPr>
              <a:t>L</a:t>
            </a:r>
            <a:r>
              <a:rPr lang="lv-LV" sz="3100" b="1" dirty="0" err="1" smtClean="0">
                <a:effectLst/>
              </a:rPr>
              <a:t>atvian</a:t>
            </a:r>
            <a:r>
              <a:rPr lang="lv-LV" sz="3100" b="1" dirty="0" smtClean="0">
                <a:effectLst/>
              </a:rPr>
              <a:t> </a:t>
            </a:r>
            <a:r>
              <a:rPr lang="lv-LV" sz="3100" b="1" dirty="0" err="1" smtClean="0">
                <a:effectLst/>
              </a:rPr>
              <a:t>and</a:t>
            </a:r>
            <a:r>
              <a:rPr lang="lv-LV" sz="3100" b="1" dirty="0" smtClean="0">
                <a:effectLst/>
              </a:rPr>
              <a:t> </a:t>
            </a:r>
            <a:r>
              <a:rPr lang="lv-LV" sz="3100" b="1" dirty="0" err="1" smtClean="0">
                <a:effectLst/>
              </a:rPr>
              <a:t>English</a:t>
            </a:r>
            <a:r>
              <a:rPr lang="lv-LV" sz="3100" b="1" dirty="0" smtClean="0">
                <a:effectLst/>
              </a:rPr>
              <a:t> </a:t>
            </a:r>
            <a:r>
              <a:rPr lang="lv-LV" sz="3100" b="1" dirty="0" err="1" smtClean="0">
                <a:effectLst/>
              </a:rPr>
              <a:t>language</a:t>
            </a:r>
            <a:r>
              <a:rPr lang="lv-LV" sz="3100" b="1" dirty="0" smtClean="0">
                <a:effectLst/>
              </a:rPr>
              <a:t>)</a:t>
            </a:r>
            <a:r>
              <a:rPr lang="lv-LV" dirty="0">
                <a:effectLst/>
              </a:rPr>
              <a:t/>
            </a:r>
            <a:br>
              <a:rPr lang="lv-LV" dirty="0">
                <a:effectLst/>
              </a:rPr>
            </a:b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3648" y="2060848"/>
            <a:ext cx="7498080" cy="4429472"/>
          </a:xfrm>
        </p:spPr>
        <p:txBody>
          <a:bodyPr>
            <a:normAutofit/>
          </a:bodyPr>
          <a:lstStyle/>
          <a:p>
            <a:r>
              <a:rPr lang="en-US" sz="2000" b="1" u="sng" dirty="0" err="1" smtClean="0"/>
              <a:t>Vaideloši</a:t>
            </a:r>
            <a:r>
              <a:rPr lang="en-US" sz="2000" b="1" u="sng" dirty="0" smtClean="0"/>
              <a:t> and </a:t>
            </a:r>
            <a:r>
              <a:rPr lang="en-US" sz="2000" b="1" u="sng" dirty="0" err="1" smtClean="0"/>
              <a:t>Vaidelotes</a:t>
            </a:r>
            <a:r>
              <a:rPr lang="en-US" sz="2000" b="1" dirty="0" smtClean="0"/>
              <a:t> –  International Rituals managers, spiritual „fathers” and „mothers”, roman catholic cult have Black and White Pope, occultists have High commissars, Adam Race nations have – High Priests &amp; Judges, but Latvian priesthood do not have vertical hierarchy </a:t>
            </a:r>
            <a:endParaRPr lang="en-US" sz="2000" dirty="0" smtClean="0"/>
          </a:p>
          <a:p>
            <a:r>
              <a:rPr lang="en-US" sz="2000" b="1" u="sng" dirty="0" smtClean="0"/>
              <a:t>Local Ritual managers</a:t>
            </a:r>
            <a:r>
              <a:rPr lang="en-US" sz="2000" b="1" dirty="0" smtClean="0"/>
              <a:t>  - </a:t>
            </a:r>
            <a:r>
              <a:rPr lang="en-US" sz="2000" b="1" dirty="0" err="1" smtClean="0"/>
              <a:t>Vīkšēji</a:t>
            </a:r>
            <a:r>
              <a:rPr lang="en-US" sz="2000" b="1" dirty="0" smtClean="0"/>
              <a:t> un </a:t>
            </a:r>
            <a:r>
              <a:rPr lang="en-US" sz="2000" b="1" dirty="0" err="1" smtClean="0"/>
              <a:t>Vīcēji</a:t>
            </a:r>
            <a:r>
              <a:rPr lang="en-US" sz="2000" b="1" dirty="0" smtClean="0"/>
              <a:t>  </a:t>
            </a:r>
            <a:endParaRPr lang="en-US" sz="2000" dirty="0" smtClean="0"/>
          </a:p>
          <a:p>
            <a:r>
              <a:rPr lang="en-US" sz="2000" b="1" u="sng" dirty="0" smtClean="0"/>
              <a:t>Agni priests</a:t>
            </a:r>
            <a:r>
              <a:rPr lang="en-US" sz="2000" b="1" dirty="0" smtClean="0"/>
              <a:t> – Saint Fire ritual manager</a:t>
            </a:r>
            <a:r>
              <a:rPr lang="lv-LV" sz="2000" b="1" dirty="0" smtClean="0"/>
              <a:t>s</a:t>
            </a:r>
            <a:r>
              <a:rPr lang="en-US" sz="2000" b="1" dirty="0" smtClean="0"/>
              <a:t>, similar to Zoroastrians, including </a:t>
            </a:r>
            <a:r>
              <a:rPr lang="en-US" sz="2000" b="1" dirty="0" err="1" smtClean="0"/>
              <a:t>Hirpi</a:t>
            </a:r>
            <a:r>
              <a:rPr lang="en-US" sz="2000" b="1" dirty="0" smtClean="0"/>
              <a:t> or fire-leaping priests. For example – we found such priests in </a:t>
            </a:r>
            <a:r>
              <a:rPr lang="en-US" sz="2000" b="1" dirty="0" err="1" smtClean="0"/>
              <a:t>Falisci</a:t>
            </a:r>
            <a:r>
              <a:rPr lang="en-US" sz="2000" b="1" dirty="0" smtClean="0"/>
              <a:t> folk</a:t>
            </a:r>
            <a:r>
              <a:rPr lang="lv-LV" sz="2000" b="1" dirty="0" smtClean="0"/>
              <a:t> (</a:t>
            </a:r>
            <a:r>
              <a:rPr lang="lv-LV" sz="2000" b="1" dirty="0" err="1" smtClean="0"/>
              <a:t>nation</a:t>
            </a:r>
            <a:r>
              <a:rPr lang="lv-LV" sz="2000" b="1" dirty="0" smtClean="0"/>
              <a:t>)</a:t>
            </a:r>
            <a:r>
              <a:rPr lang="en-US" sz="2000" b="1" dirty="0" smtClean="0"/>
              <a:t> in Italy , but we have </a:t>
            </a:r>
            <a:r>
              <a:rPr lang="lv-LV" sz="2000" b="1" dirty="0" err="1" smtClean="0"/>
              <a:t>them</a:t>
            </a:r>
            <a:r>
              <a:rPr lang="lv-LV" sz="2000" b="1" dirty="0" smtClean="0"/>
              <a:t> </a:t>
            </a:r>
            <a:r>
              <a:rPr lang="en-US" sz="2000" b="1" dirty="0" smtClean="0"/>
              <a:t>up to</a:t>
            </a:r>
            <a:r>
              <a:rPr lang="lv-LV" sz="2000" b="1" dirty="0" smtClean="0"/>
              <a:t> </a:t>
            </a:r>
            <a:r>
              <a:rPr lang="en-US" sz="2000" b="1" dirty="0" smtClean="0"/>
              <a:t>da</a:t>
            </a:r>
            <a:r>
              <a:rPr lang="lv-LV" sz="2000" b="1" dirty="0" smtClean="0"/>
              <a:t>te</a:t>
            </a:r>
            <a:r>
              <a:rPr lang="en-US" sz="2000" b="1" dirty="0" smtClean="0"/>
              <a:t> in Latvia.</a:t>
            </a:r>
          </a:p>
          <a:p>
            <a:r>
              <a:rPr lang="en-US" sz="2000" b="1" u="sng" dirty="0" err="1" smtClean="0"/>
              <a:t>Aque</a:t>
            </a:r>
            <a:r>
              <a:rPr lang="en-US" sz="2000" b="1" dirty="0" smtClean="0"/>
              <a:t> (water: aqueous) ritual purification priests -  “Spring- Fount Priests”.  </a:t>
            </a:r>
          </a:p>
        </p:txBody>
      </p:sp>
    </p:spTree>
    <p:extLst>
      <p:ext uri="{BB962C8B-B14F-4D97-AF65-F5344CB8AC3E}">
        <p14:creationId xmlns:p14="http://schemas.microsoft.com/office/powerpoint/2010/main" val="290897555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1654</TotalTime>
  <Words>784</Words>
  <Application>Microsoft Office PowerPoint</Application>
  <PresentationFormat>On-screen Show (4:3)</PresentationFormat>
  <Paragraphs>75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Solstice</vt:lpstr>
      <vt:lpstr>Dr.  Valdis Steins  Rituals, Temple and Priesthood </vt:lpstr>
      <vt:lpstr>Ritual Structures – Constituent Parts</vt:lpstr>
      <vt:lpstr>Divine &amp; Perfection of God</vt:lpstr>
      <vt:lpstr>Saint Place – Temple or Lodge place for rituals </vt:lpstr>
      <vt:lpstr>What is Temple?  4 parts - elements</vt:lpstr>
      <vt:lpstr>Folk structure  - Varnas of Latvians &amp; Sindians </vt:lpstr>
      <vt:lpstr>Latvian Varnas </vt:lpstr>
      <vt:lpstr>Aryan (Latvian) Priesthood </vt:lpstr>
      <vt:lpstr>1.group Spiritual &amp; Ritual priests (Sanskrit -Latvian and English language) </vt:lpstr>
      <vt:lpstr>2. group Wisdom priests </vt:lpstr>
      <vt:lpstr>3. group  Dziednieki –Healing priests  </vt:lpstr>
      <vt:lpstr>4. group Reģi - Forsee or Forecast priests </vt:lpstr>
      <vt:lpstr>Aryan - Latvian – Etruscian Fortune-teller (backside of etrusci  Mirror)</vt:lpstr>
      <vt:lpstr>5. Out of Row – Out of Circle = Dark Priests </vt:lpstr>
      <vt:lpstr> Latvian research kinship Folks –     1. etruscans, umbrians,</vt:lpstr>
      <vt:lpstr>Latvian research kinship Folks  2. – piceni, osci, liguriana (ambroni- Ambrone), , old-venetians</vt:lpstr>
      <vt:lpstr>Latvian «relatives» in Sicily = Elymians – Elimi,  Sicani – Sīkaņi and Sicels - sīkuļi </vt:lpstr>
      <vt:lpstr>Latvian Avatar Jumis (twin spike-ears) on  the Falisci picture (350/25 BC)</vt:lpstr>
      <vt:lpstr>Etruscans and Latvians</vt:lpstr>
      <vt:lpstr>Young Etruscan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DR.VALDIS STEINS</dc:title>
  <dc:creator>Es</dc:creator>
  <cp:lastModifiedBy>Es</cp:lastModifiedBy>
  <cp:revision>53</cp:revision>
  <dcterms:created xsi:type="dcterms:W3CDTF">2016-07-06T17:47:41Z</dcterms:created>
  <dcterms:modified xsi:type="dcterms:W3CDTF">2018-04-15T06:13:20Z</dcterms:modified>
</cp:coreProperties>
</file>