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5" r:id="rId9"/>
    <p:sldId id="266" r:id="rId10"/>
    <p:sldId id="267" r:id="rId11"/>
    <p:sldId id="26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DAC4FB18-515B-4ED9-8590-F2B5F5E755B3}"/>
    <pc:docChg chg="addSld modSld sldOrd">
      <pc:chgData name="" userId="" providerId="" clId="Web-{DAC4FB18-515B-4ED9-8590-F2B5F5E755B3}" dt="2018-04-16T20:54:45.793" v="221"/>
      <pc:docMkLst>
        <pc:docMk/>
      </pc:docMkLst>
      <pc:sldChg chg="modTransition">
        <pc:chgData name="" userId="" providerId="" clId="Web-{DAC4FB18-515B-4ED9-8590-F2B5F5E755B3}" dt="2018-04-16T20:50:35.278" v="147"/>
        <pc:sldMkLst>
          <pc:docMk/>
          <pc:sldMk cId="708852346" sldId="256"/>
        </pc:sldMkLst>
      </pc:sldChg>
      <pc:sldChg chg="modTransition">
        <pc:chgData name="" userId="" providerId="" clId="Web-{DAC4FB18-515B-4ED9-8590-F2B5F5E755B3}" dt="2018-04-16T20:50:41.138" v="149"/>
        <pc:sldMkLst>
          <pc:docMk/>
          <pc:sldMk cId="1963537689" sldId="257"/>
        </pc:sldMkLst>
      </pc:sldChg>
      <pc:sldChg chg="modTransition addAnim modAnim">
        <pc:chgData name="" userId="" providerId="" clId="Web-{DAC4FB18-515B-4ED9-8590-F2B5F5E755B3}" dt="2018-04-16T20:52:36.310" v="162"/>
        <pc:sldMkLst>
          <pc:docMk/>
          <pc:sldMk cId="146057850" sldId="258"/>
        </pc:sldMkLst>
      </pc:sldChg>
      <pc:sldChg chg="modTransition addAnim modAnim">
        <pc:chgData name="" userId="" providerId="" clId="Web-{DAC4FB18-515B-4ED9-8590-F2B5F5E755B3}" dt="2018-04-16T20:52:36.325" v="164"/>
        <pc:sldMkLst>
          <pc:docMk/>
          <pc:sldMk cId="1909685714" sldId="259"/>
        </pc:sldMkLst>
      </pc:sldChg>
      <pc:sldChg chg="modSp modTransition">
        <pc:chgData name="" userId="" providerId="" clId="Web-{DAC4FB18-515B-4ED9-8590-F2B5F5E755B3}" dt="2018-04-16T20:52:57.903" v="173"/>
        <pc:sldMkLst>
          <pc:docMk/>
          <pc:sldMk cId="1828576681" sldId="261"/>
        </pc:sldMkLst>
        <pc:spChg chg="mod">
          <ac:chgData name="" userId="" providerId="" clId="Web-{DAC4FB18-515B-4ED9-8590-F2B5F5E755B3}" dt="2018-04-16T20:52:57.903" v="173"/>
          <ac:spMkLst>
            <pc:docMk/>
            <pc:sldMk cId="1828576681" sldId="261"/>
            <ac:spMk id="3" creationId="{6F33D0E4-7C6C-4730-8059-F24239FE0F74}"/>
          </ac:spMkLst>
        </pc:spChg>
      </pc:sldChg>
      <pc:sldChg chg="modTransition">
        <pc:chgData name="" userId="" providerId="" clId="Web-{DAC4FB18-515B-4ED9-8590-F2B5F5E755B3}" dt="2018-04-16T20:50:54.622" v="152"/>
        <pc:sldMkLst>
          <pc:docMk/>
          <pc:sldMk cId="3662877834" sldId="262"/>
        </pc:sldMkLst>
      </pc:sldChg>
      <pc:sldChg chg="modSp modTransition">
        <pc:chgData name="" userId="" providerId="" clId="Web-{DAC4FB18-515B-4ED9-8590-F2B5F5E755B3}" dt="2018-04-16T20:54:10.122" v="210"/>
        <pc:sldMkLst>
          <pc:docMk/>
          <pc:sldMk cId="3893810819" sldId="263"/>
        </pc:sldMkLst>
        <pc:spChg chg="mod">
          <ac:chgData name="" userId="" providerId="" clId="Web-{DAC4FB18-515B-4ED9-8590-F2B5F5E755B3}" dt="2018-04-16T20:54:10.122" v="210"/>
          <ac:spMkLst>
            <pc:docMk/>
            <pc:sldMk cId="3893810819" sldId="263"/>
            <ac:spMk id="3" creationId="{C35F1005-4FF8-4781-ADE2-99ACFBA2B206}"/>
          </ac:spMkLst>
        </pc:spChg>
      </pc:sldChg>
      <pc:sldChg chg="addSp delSp modSp modTransition">
        <pc:chgData name="" userId="" providerId="" clId="Web-{DAC4FB18-515B-4ED9-8590-F2B5F5E755B3}" dt="2018-04-16T20:52:36.278" v="158"/>
        <pc:sldMkLst>
          <pc:docMk/>
          <pc:sldMk cId="3344300083" sldId="264"/>
        </pc:sldMkLst>
        <pc:spChg chg="del">
          <ac:chgData name="" userId="" providerId="" clId="Web-{DAC4FB18-515B-4ED9-8590-F2B5F5E755B3}" dt="2018-04-16T20:38:12.012" v="68"/>
          <ac:spMkLst>
            <pc:docMk/>
            <pc:sldMk cId="3344300083" sldId="264"/>
            <ac:spMk id="2" creationId="{9B32B0EB-9D65-4C11-A96F-D121B4AC3FD6}"/>
          </ac:spMkLst>
        </pc:spChg>
        <pc:picChg chg="add mod">
          <ac:chgData name="" userId="" providerId="" clId="Web-{DAC4FB18-515B-4ED9-8590-F2B5F5E755B3}" dt="2018-04-16T20:40:37.731" v="85"/>
          <ac:picMkLst>
            <pc:docMk/>
            <pc:sldMk cId="3344300083" sldId="264"/>
            <ac:picMk id="3" creationId="{9D5FAEA2-541E-479C-8F81-8F36744718E7}"/>
          </ac:picMkLst>
        </pc:picChg>
        <pc:picChg chg="add del mod">
          <ac:chgData name="" userId="" providerId="" clId="Web-{DAC4FB18-515B-4ED9-8590-F2B5F5E755B3}" dt="2018-04-16T20:40:03.825" v="80"/>
          <ac:picMkLst>
            <pc:docMk/>
            <pc:sldMk cId="3344300083" sldId="264"/>
            <ac:picMk id="5" creationId="{30195D19-67AB-4CCA-A498-97722EF59B45}"/>
          </ac:picMkLst>
        </pc:picChg>
        <pc:picChg chg="add mod">
          <ac:chgData name="" userId="" providerId="" clId="Web-{DAC4FB18-515B-4ED9-8590-F2B5F5E755B3}" dt="2018-04-16T20:40:32.637" v="84"/>
          <ac:picMkLst>
            <pc:docMk/>
            <pc:sldMk cId="3344300083" sldId="264"/>
            <ac:picMk id="7" creationId="{84877FFF-5F89-40B2-BEFC-137DBDC21318}"/>
          </ac:picMkLst>
        </pc:picChg>
      </pc:sldChg>
      <pc:sldChg chg="addSp delSp modSp add replId modTransition">
        <pc:chgData name="" userId="" providerId="" clId="Web-{DAC4FB18-515B-4ED9-8590-F2B5F5E755B3}" dt="2018-04-16T20:54:10.106" v="208"/>
        <pc:sldMkLst>
          <pc:docMk/>
          <pc:sldMk cId="4291620116" sldId="265"/>
        </pc:sldMkLst>
        <pc:spChg chg="mod">
          <ac:chgData name="" userId="" providerId="" clId="Web-{DAC4FB18-515B-4ED9-8590-F2B5F5E755B3}" dt="2018-04-16T20:54:10.106" v="208"/>
          <ac:spMkLst>
            <pc:docMk/>
            <pc:sldMk cId="4291620116" sldId="265"/>
            <ac:spMk id="3" creationId="{C35F1005-4FF8-4781-ADE2-99ACFBA2B206}"/>
          </ac:spMkLst>
        </pc:spChg>
        <pc:picChg chg="add mod">
          <ac:chgData name="" userId="" providerId="" clId="Web-{DAC4FB18-515B-4ED9-8590-F2B5F5E755B3}" dt="2018-04-16T20:32:03.762" v="17"/>
          <ac:picMkLst>
            <pc:docMk/>
            <pc:sldMk cId="4291620116" sldId="265"/>
            <ac:picMk id="2" creationId="{8ED463A4-A03D-4576-9B0F-F9A48CF1178D}"/>
          </ac:picMkLst>
        </pc:picChg>
        <pc:picChg chg="add mod">
          <ac:chgData name="" userId="" providerId="" clId="Web-{DAC4FB18-515B-4ED9-8590-F2B5F5E755B3}" dt="2018-04-16T20:32:58.355" v="21"/>
          <ac:picMkLst>
            <pc:docMk/>
            <pc:sldMk cId="4291620116" sldId="265"/>
            <ac:picMk id="5" creationId="{8356D6DA-989E-4F57-9192-650FAAC59D7A}"/>
          </ac:picMkLst>
        </pc:picChg>
        <pc:picChg chg="del">
          <ac:chgData name="" userId="" providerId="" clId="Web-{DAC4FB18-515B-4ED9-8590-F2B5F5E755B3}" dt="2018-04-16T20:31:32.715" v="14"/>
          <ac:picMkLst>
            <pc:docMk/>
            <pc:sldMk cId="4291620116" sldId="265"/>
            <ac:picMk id="6" creationId="{C22B1018-E4AA-47B4-BFA6-D053E195A6CB}"/>
          </ac:picMkLst>
        </pc:picChg>
        <pc:picChg chg="add del mod">
          <ac:chgData name="" userId="" providerId="" clId="Web-{DAC4FB18-515B-4ED9-8590-F2B5F5E755B3}" dt="2018-04-16T20:33:26.199" v="24"/>
          <ac:picMkLst>
            <pc:docMk/>
            <pc:sldMk cId="4291620116" sldId="265"/>
            <ac:picMk id="8" creationId="{7D3FAC67-D302-423D-9538-E9A48D1CC1A7}"/>
          </ac:picMkLst>
        </pc:picChg>
      </pc:sldChg>
      <pc:sldChg chg="addSp delSp modSp add replId modTransition">
        <pc:chgData name="" userId="" providerId="" clId="Web-{DAC4FB18-515B-4ED9-8590-F2B5F5E755B3}" dt="2018-04-16T20:54:19.653" v="214"/>
        <pc:sldMkLst>
          <pc:docMk/>
          <pc:sldMk cId="3184662949" sldId="266"/>
        </pc:sldMkLst>
        <pc:spChg chg="mod">
          <ac:chgData name="" userId="" providerId="" clId="Web-{DAC4FB18-515B-4ED9-8590-F2B5F5E755B3}" dt="2018-04-16T20:54:19.653" v="214"/>
          <ac:spMkLst>
            <pc:docMk/>
            <pc:sldMk cId="3184662949" sldId="266"/>
            <ac:spMk id="3" creationId="{C35F1005-4FF8-4781-ADE2-99ACFBA2B206}"/>
          </ac:spMkLst>
        </pc:spChg>
        <pc:picChg chg="del">
          <ac:chgData name="" userId="" providerId="" clId="Web-{DAC4FB18-515B-4ED9-8590-F2B5F5E755B3}" dt="2018-04-16T20:34:26.652" v="41"/>
          <ac:picMkLst>
            <pc:docMk/>
            <pc:sldMk cId="3184662949" sldId="266"/>
            <ac:picMk id="2" creationId="{8ED463A4-A03D-4576-9B0F-F9A48CF1178D}"/>
          </ac:picMkLst>
        </pc:picChg>
        <pc:picChg chg="add mod">
          <ac:chgData name="" userId="" providerId="" clId="Web-{DAC4FB18-515B-4ED9-8590-F2B5F5E755B3}" dt="2018-04-16T20:46:04.357" v="116"/>
          <ac:picMkLst>
            <pc:docMk/>
            <pc:sldMk cId="3184662949" sldId="266"/>
            <ac:picMk id="4" creationId="{B7522637-FE09-414B-BDA9-1230AA99E0FC}"/>
          </ac:picMkLst>
        </pc:picChg>
        <pc:picChg chg="del">
          <ac:chgData name="" userId="" providerId="" clId="Web-{DAC4FB18-515B-4ED9-8590-F2B5F5E755B3}" dt="2018-04-16T20:34:24.980" v="40"/>
          <ac:picMkLst>
            <pc:docMk/>
            <pc:sldMk cId="3184662949" sldId="266"/>
            <ac:picMk id="5" creationId="{8356D6DA-989E-4F57-9192-650FAAC59D7A}"/>
          </ac:picMkLst>
        </pc:picChg>
        <pc:picChg chg="add mod">
          <ac:chgData name="" userId="" providerId="" clId="Web-{DAC4FB18-515B-4ED9-8590-F2B5F5E755B3}" dt="2018-04-16T20:46:00.638" v="115"/>
          <ac:picMkLst>
            <pc:docMk/>
            <pc:sldMk cId="3184662949" sldId="266"/>
            <ac:picMk id="7" creationId="{EA5761D6-C7C6-41D6-AA5D-E3CD90A7B8B2}"/>
          </ac:picMkLst>
        </pc:picChg>
        <pc:picChg chg="add mod">
          <ac:chgData name="" userId="" providerId="" clId="Web-{DAC4FB18-515B-4ED9-8590-F2B5F5E755B3}" dt="2018-04-16T20:46:10.169" v="117"/>
          <ac:picMkLst>
            <pc:docMk/>
            <pc:sldMk cId="3184662949" sldId="266"/>
            <ac:picMk id="9" creationId="{BE3D8D64-A3ED-4550-A98A-40EF96D6E13C}"/>
          </ac:picMkLst>
        </pc:picChg>
      </pc:sldChg>
      <pc:sldChg chg="addSp delSp modSp add replId modTransition">
        <pc:chgData name="" userId="" providerId="" clId="Web-{DAC4FB18-515B-4ED9-8590-F2B5F5E755B3}" dt="2018-04-16T20:54:26.309" v="219"/>
        <pc:sldMkLst>
          <pc:docMk/>
          <pc:sldMk cId="92286481" sldId="267"/>
        </pc:sldMkLst>
        <pc:spChg chg="mod">
          <ac:chgData name="" userId="" providerId="" clId="Web-{DAC4FB18-515B-4ED9-8590-F2B5F5E755B3}" dt="2018-04-16T20:54:26.309" v="219"/>
          <ac:spMkLst>
            <pc:docMk/>
            <pc:sldMk cId="92286481" sldId="267"/>
            <ac:spMk id="3" creationId="{C35F1005-4FF8-4781-ADE2-99ACFBA2B206}"/>
          </ac:spMkLst>
        </pc:spChg>
        <pc:picChg chg="del">
          <ac:chgData name="" userId="" providerId="" clId="Web-{DAC4FB18-515B-4ED9-8590-F2B5F5E755B3}" dt="2018-04-16T20:37:47.980" v="63"/>
          <ac:picMkLst>
            <pc:docMk/>
            <pc:sldMk cId="92286481" sldId="267"/>
            <ac:picMk id="2" creationId="{8ED463A4-A03D-4576-9B0F-F9A48CF1178D}"/>
          </ac:picMkLst>
        </pc:picChg>
        <pc:picChg chg="add mod">
          <ac:chgData name="" userId="" providerId="" clId="Web-{DAC4FB18-515B-4ED9-8590-F2B5F5E755B3}" dt="2018-04-16T20:37:53.027" v="67"/>
          <ac:picMkLst>
            <pc:docMk/>
            <pc:sldMk cId="92286481" sldId="267"/>
            <ac:picMk id="4" creationId="{33B9AE98-A5DE-4808-B277-C3D045FEA964}"/>
          </ac:picMkLst>
        </pc:picChg>
        <pc:picChg chg="del">
          <ac:chgData name="" userId="" providerId="" clId="Web-{DAC4FB18-515B-4ED9-8590-F2B5F5E755B3}" dt="2018-04-16T20:37:47.965" v="62"/>
          <ac:picMkLst>
            <pc:docMk/>
            <pc:sldMk cId="92286481" sldId="267"/>
            <ac:picMk id="5" creationId="{8356D6DA-989E-4F57-9192-650FAAC59D7A}"/>
          </ac:picMkLst>
        </pc:picChg>
      </pc:sldChg>
      <pc:sldChg chg="addSp delSp modSp add replId modTransition">
        <pc:chgData name="" userId="" providerId="" clId="Web-{DAC4FB18-515B-4ED9-8590-F2B5F5E755B3}" dt="2018-04-16T20:52:36.278" v="159"/>
        <pc:sldMkLst>
          <pc:docMk/>
          <pc:sldMk cId="3145020522" sldId="268"/>
        </pc:sldMkLst>
        <pc:picChg chg="add mod">
          <ac:chgData name="" userId="" providerId="" clId="Web-{DAC4FB18-515B-4ED9-8590-F2B5F5E755B3}" dt="2018-04-16T20:41:09.746" v="88"/>
          <ac:picMkLst>
            <pc:docMk/>
            <pc:sldMk cId="3145020522" sldId="268"/>
            <ac:picMk id="2" creationId="{3DBCC622-E827-4236-B0B2-0EDCD73AE431}"/>
          </ac:picMkLst>
        </pc:picChg>
        <pc:picChg chg="del">
          <ac:chgData name="" userId="" providerId="" clId="Web-{DAC4FB18-515B-4ED9-8590-F2B5F5E755B3}" dt="2018-04-16T20:39:26.418" v="79"/>
          <ac:picMkLst>
            <pc:docMk/>
            <pc:sldMk cId="3145020522" sldId="268"/>
            <ac:picMk id="3" creationId="{9D5FAEA2-541E-479C-8F81-8F36744718E7}"/>
          </ac:picMkLst>
        </pc:picChg>
        <pc:picChg chg="del">
          <ac:chgData name="" userId="" providerId="" clId="Web-{DAC4FB18-515B-4ED9-8590-F2B5F5E755B3}" dt="2018-04-16T20:39:23.434" v="78"/>
          <ac:picMkLst>
            <pc:docMk/>
            <pc:sldMk cId="3145020522" sldId="268"/>
            <ac:picMk id="5" creationId="{30195D19-67AB-4CCA-A498-97722EF59B45}"/>
          </ac:picMkLst>
        </pc:picChg>
        <pc:picChg chg="add mod">
          <ac:chgData name="" userId="" providerId="" clId="Web-{DAC4FB18-515B-4ED9-8590-F2B5F5E755B3}" dt="2018-04-16T20:41:51.074" v="91"/>
          <ac:picMkLst>
            <pc:docMk/>
            <pc:sldMk cId="3145020522" sldId="268"/>
            <ac:picMk id="6" creationId="{ED0B65D8-358A-47E3-84DE-7C42ECC9265E}"/>
          </ac:picMkLst>
        </pc:picChg>
      </pc:sldChg>
      <pc:sldChg chg="addSp modSp new modTransition">
        <pc:chgData name="" userId="" providerId="" clId="Web-{DAC4FB18-515B-4ED9-8590-F2B5F5E755B3}" dt="2018-04-16T20:52:36.294" v="160"/>
        <pc:sldMkLst>
          <pc:docMk/>
          <pc:sldMk cId="3523940312" sldId="269"/>
        </pc:sldMkLst>
        <pc:picChg chg="add mod">
          <ac:chgData name="" userId="" providerId="" clId="Web-{DAC4FB18-515B-4ED9-8590-F2B5F5E755B3}" dt="2018-04-16T20:42:32.326" v="94"/>
          <ac:picMkLst>
            <pc:docMk/>
            <pc:sldMk cId="3523940312" sldId="269"/>
            <ac:picMk id="2" creationId="{84B89B7F-6164-4890-AB7B-98D37AE5C25B}"/>
          </ac:picMkLst>
        </pc:picChg>
        <pc:picChg chg="add mod">
          <ac:chgData name="" userId="" providerId="" clId="Web-{DAC4FB18-515B-4ED9-8590-F2B5F5E755B3}" dt="2018-04-16T20:43:30.747" v="99"/>
          <ac:picMkLst>
            <pc:docMk/>
            <pc:sldMk cId="3523940312" sldId="269"/>
            <ac:picMk id="4" creationId="{C82333E1-7AF9-47D6-90A4-4CD6501D45C9}"/>
          </ac:picMkLst>
        </pc:picChg>
        <pc:picChg chg="add mod">
          <ac:chgData name="" userId="" providerId="" clId="Web-{DAC4FB18-515B-4ED9-8590-F2B5F5E755B3}" dt="2018-04-16T20:43:42.810" v="102"/>
          <ac:picMkLst>
            <pc:docMk/>
            <pc:sldMk cId="3523940312" sldId="269"/>
            <ac:picMk id="6" creationId="{4B50EBD9-1BF3-4B41-A54E-7F15F61ED2E8}"/>
          </ac:picMkLst>
        </pc:picChg>
        <pc:picChg chg="add mod">
          <ac:chgData name="" userId="" providerId="" clId="Web-{DAC4FB18-515B-4ED9-8590-F2B5F5E755B3}" dt="2018-04-16T20:44:30.779" v="105"/>
          <ac:picMkLst>
            <pc:docMk/>
            <pc:sldMk cId="3523940312" sldId="269"/>
            <ac:picMk id="8" creationId="{A896FBBB-8F19-46DD-9C78-33339A7241E9}"/>
          </ac:picMkLst>
        </pc:picChg>
      </pc:sldChg>
      <pc:sldChg chg="addSp modSp new ord modTransition">
        <pc:chgData name="" userId="" providerId="" clId="Web-{DAC4FB18-515B-4ED9-8590-F2B5F5E755B3}" dt="2018-04-16T20:50:26.763" v="146"/>
        <pc:sldMkLst>
          <pc:docMk/>
          <pc:sldMk cId="2609414693" sldId="270"/>
        </pc:sldMkLst>
        <pc:spChg chg="mod">
          <ac:chgData name="" userId="" providerId="" clId="Web-{DAC4FB18-515B-4ED9-8590-F2B5F5E755B3}" dt="2018-04-16T20:46:48.591" v="121"/>
          <ac:spMkLst>
            <pc:docMk/>
            <pc:sldMk cId="2609414693" sldId="270"/>
            <ac:spMk id="2" creationId="{FCF5E7C6-70E6-4B9E-BB18-750F21EAAB72}"/>
          </ac:spMkLst>
        </pc:spChg>
        <pc:spChg chg="mod">
          <ac:chgData name="" userId="" providerId="" clId="Web-{DAC4FB18-515B-4ED9-8590-F2B5F5E755B3}" dt="2018-04-16T20:47:28.044" v="136"/>
          <ac:spMkLst>
            <pc:docMk/>
            <pc:sldMk cId="2609414693" sldId="270"/>
            <ac:spMk id="3" creationId="{A77A8A1F-36F4-4331-83F1-969CBE5F4CEE}"/>
          </ac:spMkLst>
        </pc:spChg>
        <pc:picChg chg="add mod">
          <ac:chgData name="" userId="" providerId="" clId="Web-{DAC4FB18-515B-4ED9-8590-F2B5F5E755B3}" dt="2018-04-16T20:49:21.341" v="141"/>
          <ac:picMkLst>
            <pc:docMk/>
            <pc:sldMk cId="2609414693" sldId="270"/>
            <ac:picMk id="4" creationId="{339512F0-D179-441B-8DDC-92B79778BDA9}"/>
          </ac:picMkLst>
        </pc:picChg>
        <pc:picChg chg="add mod">
          <ac:chgData name="" userId="" providerId="" clId="Web-{DAC4FB18-515B-4ED9-8590-F2B5F5E755B3}" dt="2018-04-16T20:49:52.044" v="144"/>
          <ac:picMkLst>
            <pc:docMk/>
            <pc:sldMk cId="2609414693" sldId="270"/>
            <ac:picMk id="6" creationId="{014B1E4E-6D89-4174-BDCB-C1FAC5647901}"/>
          </ac:picMkLst>
        </pc:picChg>
      </pc:sldChg>
    </pc:docChg>
  </pc:docChgLst>
  <pc:docChgLst>
    <pc:chgData clId="Web-{DF609F36-944C-43E8-8162-24E4C710D5E0}"/>
    <pc:docChg chg="modSld">
      <pc:chgData name="" userId="" providerId="" clId="Web-{DF609F36-944C-43E8-8162-24E4C710D5E0}" dt="2018-04-16T19:18:57.155" v="14"/>
      <pc:docMkLst>
        <pc:docMk/>
      </pc:docMkLst>
      <pc:sldChg chg="addSp modSp">
        <pc:chgData name="" userId="" providerId="" clId="Web-{DF609F36-944C-43E8-8162-24E4C710D5E0}" dt="2018-04-16T19:18:14.483" v="4"/>
        <pc:sldMkLst>
          <pc:docMk/>
          <pc:sldMk cId="708852346" sldId="256"/>
        </pc:sldMkLst>
        <pc:picChg chg="add mod">
          <ac:chgData name="" userId="" providerId="" clId="Web-{DF609F36-944C-43E8-8162-24E4C710D5E0}" dt="2018-04-16T19:18:14.483" v="4"/>
          <ac:picMkLst>
            <pc:docMk/>
            <pc:sldMk cId="708852346" sldId="256"/>
            <ac:picMk id="4" creationId="{5F2F3122-1AC9-4A5C-BFF6-CD9987D5221D}"/>
          </ac:picMkLst>
        </pc:picChg>
      </pc:sldChg>
      <pc:sldChg chg="modSp">
        <pc:chgData name="" userId="" providerId="" clId="Web-{DF609F36-944C-43E8-8162-24E4C710D5E0}" dt="2018-04-16T19:18:57.155" v="13"/>
        <pc:sldMkLst>
          <pc:docMk/>
          <pc:sldMk cId="146057850" sldId="258"/>
        </pc:sldMkLst>
        <pc:spChg chg="mod">
          <ac:chgData name="" userId="" providerId="" clId="Web-{DF609F36-944C-43E8-8162-24E4C710D5E0}" dt="2018-04-16T19:18:57.155" v="13"/>
          <ac:spMkLst>
            <pc:docMk/>
            <pc:sldMk cId="146057850" sldId="258"/>
            <ac:spMk id="2" creationId="{00000000-0000-0000-0000-000000000000}"/>
          </ac:spMkLst>
        </pc:spChg>
      </pc:sldChg>
    </pc:docChg>
  </pc:docChgLst>
  <pc:docChgLst>
    <pc:chgData clId="Web-{9B87EDEB-4E73-406C-A1CA-80225D7F58F0}"/>
    <pc:docChg chg="modSld">
      <pc:chgData name="" userId="" providerId="" clId="Web-{9B87EDEB-4E73-406C-A1CA-80225D7F58F0}" dt="2018-04-16T21:06:14.870" v="33"/>
      <pc:docMkLst>
        <pc:docMk/>
      </pc:docMkLst>
      <pc:sldChg chg="modSp">
        <pc:chgData name="" userId="" providerId="" clId="Web-{9B87EDEB-4E73-406C-A1CA-80225D7F58F0}" dt="2018-04-16T21:02:50.620" v="2"/>
        <pc:sldMkLst>
          <pc:docMk/>
          <pc:sldMk cId="1963537689" sldId="257"/>
        </pc:sldMkLst>
        <pc:spChg chg="mod">
          <ac:chgData name="" userId="" providerId="" clId="Web-{9B87EDEB-4E73-406C-A1CA-80225D7F58F0}" dt="2018-04-16T21:02:50.620" v="2"/>
          <ac:spMkLst>
            <pc:docMk/>
            <pc:sldMk cId="1963537689" sldId="257"/>
            <ac:spMk id="3" creationId="{00000000-0000-0000-0000-000000000000}"/>
          </ac:spMkLst>
        </pc:spChg>
      </pc:sldChg>
      <pc:sldChg chg="modSp">
        <pc:chgData name="" userId="" providerId="" clId="Web-{9B87EDEB-4E73-406C-A1CA-80225D7F58F0}" dt="2018-04-16T21:03:36.183" v="21"/>
        <pc:sldMkLst>
          <pc:docMk/>
          <pc:sldMk cId="1909685714" sldId="259"/>
        </pc:sldMkLst>
        <pc:spChg chg="mod">
          <ac:chgData name="" userId="" providerId="" clId="Web-{9B87EDEB-4E73-406C-A1CA-80225D7F58F0}" dt="2018-04-16T21:03:36.183" v="21"/>
          <ac:spMkLst>
            <pc:docMk/>
            <pc:sldMk cId="1909685714" sldId="259"/>
            <ac:spMk id="3" creationId="{FCD93C14-4111-4175-B1C7-47BCC80FC15F}"/>
          </ac:spMkLst>
        </pc:spChg>
      </pc:sldChg>
      <pc:sldChg chg="modSp">
        <pc:chgData name="" userId="" providerId="" clId="Web-{9B87EDEB-4E73-406C-A1CA-80225D7F58F0}" dt="2018-04-16T21:05:39.667" v="32"/>
        <pc:sldMkLst>
          <pc:docMk/>
          <pc:sldMk cId="3145020522" sldId="268"/>
        </pc:sldMkLst>
        <pc:picChg chg="mod">
          <ac:chgData name="" userId="" providerId="" clId="Web-{9B87EDEB-4E73-406C-A1CA-80225D7F58F0}" dt="2018-04-16T21:05:39.667" v="32"/>
          <ac:picMkLst>
            <pc:docMk/>
            <pc:sldMk cId="3145020522" sldId="268"/>
            <ac:picMk id="2" creationId="{3DBCC622-E827-4236-B0B2-0EDCD73AE431}"/>
          </ac:picMkLst>
        </pc:picChg>
        <pc:picChg chg="mod">
          <ac:chgData name="" userId="" providerId="" clId="Web-{9B87EDEB-4E73-406C-A1CA-80225D7F58F0}" dt="2018-04-16T21:05:05.964" v="27"/>
          <ac:picMkLst>
            <pc:docMk/>
            <pc:sldMk cId="3145020522" sldId="268"/>
            <ac:picMk id="6" creationId="{ED0B65D8-358A-47E3-84DE-7C42ECC9265E}"/>
          </ac:picMkLst>
        </pc:picChg>
      </pc:sldChg>
      <pc:sldChg chg="modSp">
        <pc:chgData name="" userId="" providerId="" clId="Web-{9B87EDEB-4E73-406C-A1CA-80225D7F58F0}" dt="2018-04-16T21:06:14.870" v="33"/>
        <pc:sldMkLst>
          <pc:docMk/>
          <pc:sldMk cId="2609414693" sldId="270"/>
        </pc:sldMkLst>
        <pc:picChg chg="mod">
          <ac:chgData name="" userId="" providerId="" clId="Web-{9B87EDEB-4E73-406C-A1CA-80225D7F58F0}" dt="2018-04-16T21:06:14.870" v="33"/>
          <ac:picMkLst>
            <pc:docMk/>
            <pc:sldMk cId="2609414693" sldId="270"/>
            <ac:picMk id="6" creationId="{014B1E4E-6D89-4174-BDCB-C1FAC5647901}"/>
          </ac:picMkLst>
        </pc:picChg>
      </pc:sldChg>
    </pc:docChg>
  </pc:docChgLst>
  <pc:docChgLst>
    <pc:chgData clId="Web-{52F5DB81-37D6-41D4-A650-8E164E5CEFC0}"/>
    <pc:docChg chg="modSld">
      <pc:chgData name="" userId="" providerId="" clId="Web-{52F5DB81-37D6-41D4-A650-8E164E5CEFC0}" dt="2018-04-16T18:59:22.986" v="2"/>
      <pc:docMkLst>
        <pc:docMk/>
      </pc:docMkLst>
      <pc:sldChg chg="addSp delSp modSp">
        <pc:chgData name="" userId="" providerId="" clId="Web-{52F5DB81-37D6-41D4-A650-8E164E5CEFC0}" dt="2018-04-16T18:59:22.986" v="2"/>
        <pc:sldMkLst>
          <pc:docMk/>
          <pc:sldMk cId="708852346" sldId="256"/>
        </pc:sldMkLst>
        <pc:picChg chg="add del mod">
          <ac:chgData name="" userId="" providerId="" clId="Web-{52F5DB81-37D6-41D4-A650-8E164E5CEFC0}" dt="2018-04-16T18:59:22.986" v="2"/>
          <ac:picMkLst>
            <pc:docMk/>
            <pc:sldMk cId="708852346" sldId="256"/>
            <ac:picMk id="4" creationId="{AF3FFD5A-F081-4130-AD17-2A8641E40885}"/>
          </ac:picMkLst>
        </pc:picChg>
      </pc:sldChg>
    </pc:docChg>
  </pc:docChgLst>
  <pc:docChgLst>
    <pc:chgData clId="Web-{1B247AE9-9032-428D-81FB-3DC0E82CC256}"/>
    <pc:docChg chg="addSld delSld modSld">
      <pc:chgData name="" userId="" providerId="" clId="Web-{1B247AE9-9032-428D-81FB-3DC0E82CC256}" dt="2018-04-16T20:23:17.218" v="274"/>
      <pc:docMkLst>
        <pc:docMk/>
      </pc:docMkLst>
      <pc:sldChg chg="modSp">
        <pc:chgData name="" userId="" providerId="" clId="Web-{1B247AE9-9032-428D-81FB-3DC0E82CC256}" dt="2018-04-16T19:42:18.827" v="13"/>
        <pc:sldMkLst>
          <pc:docMk/>
          <pc:sldMk cId="708852346" sldId="256"/>
        </pc:sldMkLst>
        <pc:spChg chg="mod">
          <ac:chgData name="" userId="" providerId="" clId="Web-{1B247AE9-9032-428D-81FB-3DC0E82CC256}" dt="2018-04-16T19:34:59.749" v="4"/>
          <ac:spMkLst>
            <pc:docMk/>
            <pc:sldMk cId="708852346" sldId="256"/>
            <ac:spMk id="2" creationId="{00000000-0000-0000-0000-000000000000}"/>
          </ac:spMkLst>
        </pc:spChg>
        <pc:spChg chg="mod">
          <ac:chgData name="" userId="" providerId="" clId="Web-{1B247AE9-9032-428D-81FB-3DC0E82CC256}" dt="2018-04-16T19:42:18.827" v="13"/>
          <ac:spMkLst>
            <pc:docMk/>
            <pc:sldMk cId="708852346" sldId="256"/>
            <ac:spMk id="3" creationId="{00000000-0000-0000-0000-000000000000}"/>
          </ac:spMkLst>
        </pc:spChg>
      </pc:sldChg>
      <pc:sldChg chg="addSp delSp modSp">
        <pc:chgData name="" userId="" providerId="" clId="Web-{1B247AE9-9032-428D-81FB-3DC0E82CC256}" dt="2018-04-16T19:53:18.577" v="87"/>
        <pc:sldMkLst>
          <pc:docMk/>
          <pc:sldMk cId="1963537689" sldId="257"/>
        </pc:sldMkLst>
        <pc:spChg chg="mod">
          <ac:chgData name="" userId="" providerId="" clId="Web-{1B247AE9-9032-428D-81FB-3DC0E82CC256}" dt="2018-04-16T19:50:21.421" v="40"/>
          <ac:spMkLst>
            <pc:docMk/>
            <pc:sldMk cId="1963537689" sldId="257"/>
            <ac:spMk id="2" creationId="{00000000-0000-0000-0000-000000000000}"/>
          </ac:spMkLst>
        </pc:spChg>
        <pc:spChg chg="mod">
          <ac:chgData name="" userId="" providerId="" clId="Web-{1B247AE9-9032-428D-81FB-3DC0E82CC256}" dt="2018-04-16T19:53:18.577" v="87"/>
          <ac:spMkLst>
            <pc:docMk/>
            <pc:sldMk cId="1963537689" sldId="257"/>
            <ac:spMk id="3" creationId="{00000000-0000-0000-0000-000000000000}"/>
          </ac:spMkLst>
        </pc:spChg>
        <pc:spChg chg="del">
          <ac:chgData name="" userId="" providerId="" clId="Web-{1B247AE9-9032-428D-81FB-3DC0E82CC256}" dt="2018-04-16T19:52:31.514" v="81"/>
          <ac:spMkLst>
            <pc:docMk/>
            <pc:sldMk cId="1963537689" sldId="257"/>
            <ac:spMk id="4" creationId="{00000000-0000-0000-0000-000000000000}"/>
          </ac:spMkLst>
        </pc:spChg>
        <pc:picChg chg="add mod ord">
          <ac:chgData name="" userId="" providerId="" clId="Web-{1B247AE9-9032-428D-81FB-3DC0E82CC256}" dt="2018-04-16T19:52:31.514" v="81"/>
          <ac:picMkLst>
            <pc:docMk/>
            <pc:sldMk cId="1963537689" sldId="257"/>
            <ac:picMk id="5" creationId="{FCCCCD09-4244-4EA9-9208-A60A3009CE76}"/>
          </ac:picMkLst>
        </pc:picChg>
      </pc:sldChg>
      <pc:sldChg chg="addSp modSp">
        <pc:chgData name="" userId="" providerId="" clId="Web-{1B247AE9-9032-428D-81FB-3DC0E82CC256}" dt="2018-04-16T19:50:06.452" v="30"/>
        <pc:sldMkLst>
          <pc:docMk/>
          <pc:sldMk cId="146057850" sldId="258"/>
        </pc:sldMkLst>
        <pc:spChg chg="mod">
          <ac:chgData name="" userId="" providerId="" clId="Web-{1B247AE9-9032-428D-81FB-3DC0E82CC256}" dt="2018-04-16T19:42:30.921" v="15"/>
          <ac:spMkLst>
            <pc:docMk/>
            <pc:sldMk cId="146057850" sldId="258"/>
            <ac:spMk id="2" creationId="{00000000-0000-0000-0000-000000000000}"/>
          </ac:spMkLst>
        </pc:spChg>
        <pc:spChg chg="mod">
          <ac:chgData name="" userId="" providerId="" clId="Web-{1B247AE9-9032-428D-81FB-3DC0E82CC256}" dt="2018-04-16T19:50:06.452" v="30"/>
          <ac:spMkLst>
            <pc:docMk/>
            <pc:sldMk cId="146057850" sldId="258"/>
            <ac:spMk id="3" creationId="{00000000-0000-0000-0000-000000000000}"/>
          </ac:spMkLst>
        </pc:spChg>
        <pc:picChg chg="add mod">
          <ac:chgData name="" userId="" providerId="" clId="Web-{1B247AE9-9032-428D-81FB-3DC0E82CC256}" dt="2018-04-16T19:42:33.014" v="18"/>
          <ac:picMkLst>
            <pc:docMk/>
            <pc:sldMk cId="146057850" sldId="258"/>
            <ac:picMk id="4" creationId="{C7663972-9BAB-49C7-9AC1-0981434D54C7}"/>
          </ac:picMkLst>
        </pc:picChg>
      </pc:sldChg>
      <pc:sldChg chg="addSp delSp modSp new">
        <pc:chgData name="" userId="" providerId="" clId="Web-{1B247AE9-9032-428D-81FB-3DC0E82CC256}" dt="2018-04-16T19:57:37.858" v="162"/>
        <pc:sldMkLst>
          <pc:docMk/>
          <pc:sldMk cId="1909685714" sldId="259"/>
        </pc:sldMkLst>
        <pc:spChg chg="mod">
          <ac:chgData name="" userId="" providerId="" clId="Web-{1B247AE9-9032-428D-81FB-3DC0E82CC256}" dt="2018-04-16T19:54:36.093" v="106"/>
          <ac:spMkLst>
            <pc:docMk/>
            <pc:sldMk cId="1909685714" sldId="259"/>
            <ac:spMk id="2" creationId="{F166B392-E0D7-4D48-94B4-7AAE445EBCA7}"/>
          </ac:spMkLst>
        </pc:spChg>
        <pc:spChg chg="mod">
          <ac:chgData name="" userId="" providerId="" clId="Web-{1B247AE9-9032-428D-81FB-3DC0E82CC256}" dt="2018-04-16T19:57:21.436" v="160"/>
          <ac:spMkLst>
            <pc:docMk/>
            <pc:sldMk cId="1909685714" sldId="259"/>
            <ac:spMk id="3" creationId="{FCD93C14-4111-4175-B1C7-47BCC80FC15F}"/>
          </ac:spMkLst>
        </pc:spChg>
        <pc:spChg chg="del">
          <ac:chgData name="" userId="" providerId="" clId="Web-{1B247AE9-9032-428D-81FB-3DC0E82CC256}" dt="2018-04-16T19:57:37.858" v="162"/>
          <ac:spMkLst>
            <pc:docMk/>
            <pc:sldMk cId="1909685714" sldId="259"/>
            <ac:spMk id="4" creationId="{2023F18D-364A-41AE-A6C7-5C16243157CC}"/>
          </ac:spMkLst>
        </pc:spChg>
        <pc:picChg chg="add mod ord">
          <ac:chgData name="" userId="" providerId="" clId="Web-{1B247AE9-9032-428D-81FB-3DC0E82CC256}" dt="2018-04-16T19:57:37.858" v="162"/>
          <ac:picMkLst>
            <pc:docMk/>
            <pc:sldMk cId="1909685714" sldId="259"/>
            <ac:picMk id="5" creationId="{1E3F98F9-3A28-471F-8CDE-ED9EBBD339BF}"/>
          </ac:picMkLst>
        </pc:picChg>
      </pc:sldChg>
      <pc:sldChg chg="modSp new del">
        <pc:chgData name="" userId="" providerId="" clId="Web-{1B247AE9-9032-428D-81FB-3DC0E82CC256}" dt="2018-04-16T20:00:06.968" v="178"/>
        <pc:sldMkLst>
          <pc:docMk/>
          <pc:sldMk cId="2762627587" sldId="260"/>
        </pc:sldMkLst>
        <pc:spChg chg="mod">
          <ac:chgData name="" userId="" providerId="" clId="Web-{1B247AE9-9032-428D-81FB-3DC0E82CC256}" dt="2018-04-16T19:58:18.155" v="174"/>
          <ac:spMkLst>
            <pc:docMk/>
            <pc:sldMk cId="2762627587" sldId="260"/>
            <ac:spMk id="2" creationId="{A15870C5-E619-4F88-A5BF-3CF9EE3B4342}"/>
          </ac:spMkLst>
        </pc:spChg>
      </pc:sldChg>
      <pc:sldChg chg="addSp modSp new">
        <pc:chgData name="" userId="" providerId="" clId="Web-{1B247AE9-9032-428D-81FB-3DC0E82CC256}" dt="2018-04-16T20:14:51.030" v="231"/>
        <pc:sldMkLst>
          <pc:docMk/>
          <pc:sldMk cId="1828576681" sldId="261"/>
        </pc:sldMkLst>
        <pc:spChg chg="mod">
          <ac:chgData name="" userId="" providerId="" clId="Web-{1B247AE9-9032-428D-81FB-3DC0E82CC256}" dt="2018-04-16T20:00:41.202" v="207"/>
          <ac:spMkLst>
            <pc:docMk/>
            <pc:sldMk cId="1828576681" sldId="261"/>
            <ac:spMk id="2" creationId="{074E5E9F-0E28-41BE-901C-A48CB9CF1775}"/>
          </ac:spMkLst>
        </pc:spChg>
        <pc:spChg chg="mod">
          <ac:chgData name="" userId="" providerId="" clId="Web-{1B247AE9-9032-428D-81FB-3DC0E82CC256}" dt="2018-04-16T20:14:31.109" v="226"/>
          <ac:spMkLst>
            <pc:docMk/>
            <pc:sldMk cId="1828576681" sldId="261"/>
            <ac:spMk id="3" creationId="{6F33D0E4-7C6C-4730-8059-F24239FE0F74}"/>
          </ac:spMkLst>
        </pc:spChg>
        <pc:picChg chg="add mod">
          <ac:chgData name="" userId="" providerId="" clId="Web-{1B247AE9-9032-428D-81FB-3DC0E82CC256}" dt="2018-04-16T20:14:51.030" v="231"/>
          <ac:picMkLst>
            <pc:docMk/>
            <pc:sldMk cId="1828576681" sldId="261"/>
            <ac:picMk id="4" creationId="{404126FA-9948-44B5-A64C-F5443F2372B9}"/>
          </ac:picMkLst>
        </pc:picChg>
      </pc:sldChg>
      <pc:sldChg chg="addSp modSp new">
        <pc:chgData name="" userId="" providerId="" clId="Web-{1B247AE9-9032-428D-81FB-3DC0E82CC256}" dt="2018-04-16T20:16:31.764" v="240"/>
        <pc:sldMkLst>
          <pc:docMk/>
          <pc:sldMk cId="3662877834" sldId="262"/>
        </pc:sldMkLst>
        <pc:picChg chg="add mod">
          <ac:chgData name="" userId="" providerId="" clId="Web-{1B247AE9-9032-428D-81FB-3DC0E82CC256}" dt="2018-04-16T20:15:39.296" v="236"/>
          <ac:picMkLst>
            <pc:docMk/>
            <pc:sldMk cId="3662877834" sldId="262"/>
            <ac:picMk id="2" creationId="{6904BBE8-A80F-445A-9900-AF69CC2D818A}"/>
          </ac:picMkLst>
        </pc:picChg>
        <pc:picChg chg="add mod">
          <ac:chgData name="" userId="" providerId="" clId="Web-{1B247AE9-9032-428D-81FB-3DC0E82CC256}" dt="2018-04-16T20:16:31.764" v="240"/>
          <ac:picMkLst>
            <pc:docMk/>
            <pc:sldMk cId="3662877834" sldId="262"/>
            <ac:picMk id="4" creationId="{36E5D2A8-D100-407E-A529-1C01378B24F7}"/>
          </ac:picMkLst>
        </pc:picChg>
      </pc:sldChg>
      <pc:sldChg chg="addSp delSp modSp new">
        <pc:chgData name="" userId="" providerId="" clId="Web-{1B247AE9-9032-428D-81FB-3DC0E82CC256}" dt="2018-04-16T20:22:00.530" v="273"/>
        <pc:sldMkLst>
          <pc:docMk/>
          <pc:sldMk cId="3893810819" sldId="263"/>
        </pc:sldMkLst>
        <pc:spChg chg="del mod">
          <ac:chgData name="" userId="" providerId="" clId="Web-{1B247AE9-9032-428D-81FB-3DC0E82CC256}" dt="2018-04-16T20:17:57.889" v="257"/>
          <ac:spMkLst>
            <pc:docMk/>
            <pc:sldMk cId="3893810819" sldId="263"/>
            <ac:spMk id="2" creationId="{10549654-0653-4242-A14F-82C68090DCEF}"/>
          </ac:spMkLst>
        </pc:spChg>
        <pc:spChg chg="mod">
          <ac:chgData name="" userId="" providerId="" clId="Web-{1B247AE9-9032-428D-81FB-3DC0E82CC256}" dt="2018-04-16T20:22:00.530" v="273"/>
          <ac:spMkLst>
            <pc:docMk/>
            <pc:sldMk cId="3893810819" sldId="263"/>
            <ac:spMk id="3" creationId="{C35F1005-4FF8-4781-ADE2-99ACFBA2B206}"/>
          </ac:spMkLst>
        </pc:spChg>
        <pc:picChg chg="add del mod">
          <ac:chgData name="" userId="" providerId="" clId="Web-{1B247AE9-9032-428D-81FB-3DC0E82CC256}" dt="2018-04-16T20:20:49.577" v="262"/>
          <ac:picMkLst>
            <pc:docMk/>
            <pc:sldMk cId="3893810819" sldId="263"/>
            <ac:picMk id="4" creationId="{F8B73FB2-BE04-48E2-8F04-8342EE1A2727}"/>
          </ac:picMkLst>
        </pc:picChg>
        <pc:picChg chg="add mod">
          <ac:chgData name="" userId="" providerId="" clId="Web-{1B247AE9-9032-428D-81FB-3DC0E82CC256}" dt="2018-04-16T20:21:33.968" v="271"/>
          <ac:picMkLst>
            <pc:docMk/>
            <pc:sldMk cId="3893810819" sldId="263"/>
            <ac:picMk id="6" creationId="{C22B1018-E4AA-47B4-BFA6-D053E195A6CB}"/>
          </ac:picMkLst>
        </pc:picChg>
      </pc:sldChg>
      <pc:sldChg chg="new">
        <pc:chgData name="" userId="" providerId="" clId="Web-{1B247AE9-9032-428D-81FB-3DC0E82CC256}" dt="2018-04-16T20:23:17.218" v="274"/>
        <pc:sldMkLst>
          <pc:docMk/>
          <pc:sldMk cId="3344300083" sldId="264"/>
        </pc:sldMkLst>
      </pc:sldChg>
    </pc:docChg>
  </pc:docChgLst>
  <pc:docChgLst>
    <pc:chgData clId="Web-{C9F1D1FE-F510-4CFD-9A7E-7D5CA4681185}"/>
    <pc:docChg chg="modSld">
      <pc:chgData name="" userId="" providerId="" clId="Web-{C9F1D1FE-F510-4CFD-9A7E-7D5CA4681185}" dt="2018-04-16T18:44:40.847" v="74"/>
      <pc:docMkLst>
        <pc:docMk/>
      </pc:docMkLst>
      <pc:sldChg chg="modSp">
        <pc:chgData name="" userId="" providerId="" clId="Web-{C9F1D1FE-F510-4CFD-9A7E-7D5CA4681185}" dt="2018-04-16T18:28:21.613" v="31"/>
        <pc:sldMkLst>
          <pc:docMk/>
          <pc:sldMk cId="708852346" sldId="256"/>
        </pc:sldMkLst>
        <pc:spChg chg="mod">
          <ac:chgData name="" userId="" providerId="" clId="Web-{C9F1D1FE-F510-4CFD-9A7E-7D5CA4681185}" dt="2018-04-16T18:27:37.285" v="8"/>
          <ac:spMkLst>
            <pc:docMk/>
            <pc:sldMk cId="708852346" sldId="256"/>
            <ac:spMk id="2" creationId="{00000000-0000-0000-0000-000000000000}"/>
          </ac:spMkLst>
        </pc:spChg>
        <pc:spChg chg="mod">
          <ac:chgData name="" userId="" providerId="" clId="Web-{C9F1D1FE-F510-4CFD-9A7E-7D5CA4681185}" dt="2018-04-16T18:28:21.613" v="31"/>
          <ac:spMkLst>
            <pc:docMk/>
            <pc:sldMk cId="708852346" sldId="256"/>
            <ac:spMk id="3" creationId="{00000000-0000-0000-0000-000000000000}"/>
          </ac:spMkLst>
        </pc:spChg>
      </pc:sldChg>
      <pc:sldChg chg="modSp">
        <pc:chgData name="" userId="" providerId="" clId="Web-{C9F1D1FE-F510-4CFD-9A7E-7D5CA4681185}" dt="2018-04-16T18:44:40.847" v="73"/>
        <pc:sldMkLst>
          <pc:docMk/>
          <pc:sldMk cId="1963537689" sldId="257"/>
        </pc:sldMkLst>
        <pc:spChg chg="mod">
          <ac:chgData name="" userId="" providerId="" clId="Web-{C9F1D1FE-F510-4CFD-9A7E-7D5CA4681185}" dt="2018-04-16T18:28:59.770" v="36"/>
          <ac:spMkLst>
            <pc:docMk/>
            <pc:sldMk cId="1963537689" sldId="257"/>
            <ac:spMk id="2" creationId="{00000000-0000-0000-0000-000000000000}"/>
          </ac:spMkLst>
        </pc:spChg>
        <pc:spChg chg="mod">
          <ac:chgData name="" userId="" providerId="" clId="Web-{C9F1D1FE-F510-4CFD-9A7E-7D5CA4681185}" dt="2018-04-16T18:44:40.847" v="73"/>
          <ac:spMkLst>
            <pc:docMk/>
            <pc:sldMk cId="1963537689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9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2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41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3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dirty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73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6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1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8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03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traditie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 </a:t>
            </a:r>
            <a:r>
              <a:rPr lang="en-US" dirty="0" err="1"/>
              <a:t>Traditie</a:t>
            </a:r>
            <a:endParaRPr lang="nl-NL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Asatru in the Low Countries</a:t>
            </a:r>
          </a:p>
        </p:txBody>
      </p:sp>
      <p:pic>
        <p:nvPicPr>
          <p:cNvPr id="4" name="Afbeelding 4" descr="Afbeelding met boom, buiten, persoon, gras&#10;&#10;Beschrijving is gegenereerd met zeer hoge betrouwbaarheid">
            <a:extLst>
              <a:ext uri="{FF2B5EF4-FFF2-40B4-BE49-F238E27FC236}">
                <a16:creationId xmlns:a16="http://schemas.microsoft.com/office/drawing/2014/main" id="{5F2F3122-1AC9-4A5C-BFF6-CD9987D52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61" y="136022"/>
            <a:ext cx="7647038" cy="431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5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5F1005-4FF8-4781-ADE2-99ACFBA2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13" y="738554"/>
            <a:ext cx="10751701" cy="5570806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nl-NL" dirty="0"/>
              <a:t> </a:t>
            </a:r>
            <a:r>
              <a:rPr lang="nl-NL" dirty="0" err="1"/>
              <a:t>Year</a:t>
            </a:r>
            <a:r>
              <a:rPr lang="nl-NL" dirty="0"/>
              <a:t> </a:t>
            </a:r>
            <a:r>
              <a:rPr lang="nl-NL" dirty="0" err="1"/>
              <a:t>celebrations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rituals</a:t>
            </a:r>
            <a:r>
              <a:rPr lang="nl-NL" dirty="0"/>
              <a:t>  </a:t>
            </a:r>
          </a:p>
        </p:txBody>
      </p:sp>
      <p:pic>
        <p:nvPicPr>
          <p:cNvPr id="4" name="Afbeelding 5" descr="Afbeelding met persoon, vloer, grond, groep&#10;&#10;Beschrijving is gegenereerd met zeer hoge betrouwbaarheid">
            <a:extLst>
              <a:ext uri="{FF2B5EF4-FFF2-40B4-BE49-F238E27FC236}">
                <a16:creationId xmlns:a16="http://schemas.microsoft.com/office/drawing/2014/main" id="{33B9AE98-A5DE-4808-B277-C3D045FEA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123" y="1514193"/>
            <a:ext cx="8288214" cy="51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persoon, tafel, voedsel, muur&#10;&#10;Beschrijving is gegenereerd met zeer hoge betrouwbaarheid">
            <a:extLst>
              <a:ext uri="{FF2B5EF4-FFF2-40B4-BE49-F238E27FC236}">
                <a16:creationId xmlns:a16="http://schemas.microsoft.com/office/drawing/2014/main" id="{9D5FAEA2-541E-479C-8F81-8F3674471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856" y="1013659"/>
            <a:ext cx="5275384" cy="3529421"/>
          </a:xfrm>
          <a:prstGeom prst="rect">
            <a:avLst/>
          </a:prstGeom>
        </p:spPr>
      </p:pic>
      <p:pic>
        <p:nvPicPr>
          <p:cNvPr id="7" name="Afbeelding 7" descr="Afbeelding met natuur, persoon, brand&#10;&#10;Beschrijving is gegenereerd met zeer hoge betrouwbaarheid">
            <a:extLst>
              <a:ext uri="{FF2B5EF4-FFF2-40B4-BE49-F238E27FC236}">
                <a16:creationId xmlns:a16="http://schemas.microsoft.com/office/drawing/2014/main" id="{84877FFF-5F89-40B2-BEFC-137DBDC21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2" y="1014046"/>
            <a:ext cx="5662246" cy="56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0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 descr="Afbeelding met gras, zoogdier, dier, buiten&#10;&#10;Beschrijving is gegenereerd met zeer hoge betrouwbaarheid">
            <a:extLst>
              <a:ext uri="{FF2B5EF4-FFF2-40B4-BE49-F238E27FC236}">
                <a16:creationId xmlns:a16="http://schemas.microsoft.com/office/drawing/2014/main" id="{3DBCC622-E827-4236-B0B2-0EDCD73AE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809" y="1657239"/>
            <a:ext cx="5384242" cy="3568641"/>
          </a:xfrm>
          <a:prstGeom prst="rect">
            <a:avLst/>
          </a:prstGeom>
        </p:spPr>
      </p:pic>
      <p:pic>
        <p:nvPicPr>
          <p:cNvPr id="6" name="Afbeelding 6" descr="Afbeelding met persoon, lucht, vasthouden, klein&#10;&#10;Beschrijving is gegenereerd met zeer hoge betrouwbaarheid">
            <a:extLst>
              <a:ext uri="{FF2B5EF4-FFF2-40B4-BE49-F238E27FC236}">
                <a16:creationId xmlns:a16="http://schemas.microsoft.com/office/drawing/2014/main" id="{ED0B65D8-358A-47E3-84DE-7C42ECC92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9" y="190918"/>
            <a:ext cx="4332513" cy="650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052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persoon, gras, buiten, boom&#10;&#10;Beschrijving is gegenereerd met zeer hoge betrouwbaarheid">
            <a:extLst>
              <a:ext uri="{FF2B5EF4-FFF2-40B4-BE49-F238E27FC236}">
                <a16:creationId xmlns:a16="http://schemas.microsoft.com/office/drawing/2014/main" id="{84B89B7F-6164-4890-AB7B-98D37AE5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2974087"/>
            <a:ext cx="2743200" cy="2058687"/>
          </a:xfrm>
          <a:prstGeom prst="rect">
            <a:avLst/>
          </a:prstGeom>
        </p:spPr>
      </p:pic>
      <p:pic>
        <p:nvPicPr>
          <p:cNvPr id="4" name="Afbeelding 4" descr="Afbeelding met persoon, binnen, man, muur&#10;&#10;Beschrijving is gegenereerd met zeer hoge betrouwbaarheid">
            <a:extLst>
              <a:ext uri="{FF2B5EF4-FFF2-40B4-BE49-F238E27FC236}">
                <a16:creationId xmlns:a16="http://schemas.microsoft.com/office/drawing/2014/main" id="{C82333E1-7AF9-47D6-90A4-4CD6501D4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168" y="2429609"/>
            <a:ext cx="3223846" cy="4026876"/>
          </a:xfrm>
          <a:prstGeom prst="rect">
            <a:avLst/>
          </a:prstGeom>
        </p:spPr>
      </p:pic>
      <p:pic>
        <p:nvPicPr>
          <p:cNvPr id="6" name="Afbeelding 6" descr="Afbeelding met persoon, grond, boom, buiten&#10;&#10;Beschrijving is gegenereerd met zeer hoge betrouwbaarheid">
            <a:extLst>
              <a:ext uri="{FF2B5EF4-FFF2-40B4-BE49-F238E27FC236}">
                <a16:creationId xmlns:a16="http://schemas.microsoft.com/office/drawing/2014/main" id="{4B50EBD9-1BF3-4B41-A54E-7F15F61E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904" y="726831"/>
            <a:ext cx="3526932" cy="5287107"/>
          </a:xfrm>
          <a:prstGeom prst="rect">
            <a:avLst/>
          </a:prstGeom>
        </p:spPr>
      </p:pic>
      <p:pic>
        <p:nvPicPr>
          <p:cNvPr id="8" name="Afbeelding 8" descr="Afbeelding met gras, boom, buiten, persoon&#10;&#10;Beschrijving is gegenereerd met zeer hoge betrouwbaarheid">
            <a:extLst>
              <a:ext uri="{FF2B5EF4-FFF2-40B4-BE49-F238E27FC236}">
                <a16:creationId xmlns:a16="http://schemas.microsoft.com/office/drawing/2014/main" id="{A896FBBB-8F19-46DD-9C78-33339A724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4368" y="477716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4031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F5E7C6-70E6-4B9E-BB18-750F21EA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7A8A1F-36F4-4331-83F1-969CBE5F4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r>
              <a:rPr lang="nl-NL" dirty="0">
                <a:hlinkClick r:id="rId2"/>
              </a:rPr>
              <a:t>www.traditie.be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4" descr="Afbeelding met gras, vlieger, buiten, boom&#10;&#10;Beschrijving is gegenereerd met zeer hoge betrouwbaarheid">
            <a:extLst>
              <a:ext uri="{FF2B5EF4-FFF2-40B4-BE49-F238E27FC236}">
                <a16:creationId xmlns:a16="http://schemas.microsoft.com/office/drawing/2014/main" id="{339512F0-D179-441B-8DDC-92B79778B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338" y="269631"/>
            <a:ext cx="3982827" cy="6459415"/>
          </a:xfrm>
          <a:prstGeom prst="rect">
            <a:avLst/>
          </a:prstGeom>
        </p:spPr>
      </p:pic>
      <p:pic>
        <p:nvPicPr>
          <p:cNvPr id="6" name="Afbeelding 6" descr="Afbeelding met boom, persoon, buiten, gras&#10;&#10;Beschrijving is gegenereerd met zeer hoge betrouwbaarheid">
            <a:extLst>
              <a:ext uri="{FF2B5EF4-FFF2-40B4-BE49-F238E27FC236}">
                <a16:creationId xmlns:a16="http://schemas.microsoft.com/office/drawing/2014/main" id="{014B1E4E-6D89-4174-BDCB-C1FAC5647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318" y="581968"/>
            <a:ext cx="3821723" cy="57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146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Traditie</a:t>
            </a:r>
            <a:endParaRPr lang="nl-NL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Who are we?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our goals?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are our activities.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C7663972-9BAB-49C7-9AC1-0981434D5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2782"/>
            <a:ext cx="2743200" cy="27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l-NL" dirty="0"/>
              <a:t> </a:t>
            </a:r>
            <a:r>
              <a:rPr lang="nl-NL" dirty="0" err="1"/>
              <a:t>Founded</a:t>
            </a:r>
            <a:r>
              <a:rPr lang="nl-NL" dirty="0"/>
              <a:t> in 1997, </a:t>
            </a:r>
            <a:r>
              <a:rPr lang="nl-NL" dirty="0" err="1"/>
              <a:t>Flanders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Contact point for </a:t>
            </a:r>
            <a:r>
              <a:rPr lang="en-US" dirty="0" err="1"/>
              <a:t>Ásatrú</a:t>
            </a:r>
            <a:r>
              <a:rPr lang="en-US" dirty="0"/>
              <a:t> affairs in the Low Countries. </a:t>
            </a:r>
            <a:endParaRPr lang="nl-NL" dirty="0"/>
          </a:p>
          <a:p>
            <a:pPr>
              <a:buFont typeface="Arial" panose="020B0602020104020603" pitchFamily="34" charset="0"/>
              <a:buChar char="•"/>
            </a:pPr>
            <a:endParaRPr lang="nl-NL" dirty="0"/>
          </a:p>
          <a:p>
            <a:pPr>
              <a:buFont typeface="Arial" panose="020B0602020104020603" pitchFamily="34" charset="0"/>
              <a:buChar char="•"/>
            </a:pPr>
            <a:endParaRPr lang="nl-NL" dirty="0"/>
          </a:p>
        </p:txBody>
      </p:sp>
      <p:pic>
        <p:nvPicPr>
          <p:cNvPr id="5" name="Afbeelding 5" descr="Afbeelding met lucht, buiten, gras, persoon&#10;&#10;Beschrijving is gegenereerd met zeer hoge betrouwbaarheid">
            <a:extLst>
              <a:ext uri="{FF2B5EF4-FFF2-40B4-BE49-F238E27FC236}">
                <a16:creationId xmlns:a16="http://schemas.microsoft.com/office/drawing/2014/main" id="{FCCCCD09-4244-4EA9-9208-A60A3009C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6466" y="2286000"/>
            <a:ext cx="322058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376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66B392-E0D7-4D48-94B4-7AAE445E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What</a:t>
            </a:r>
            <a:r>
              <a:rPr lang="nl-NL" dirty="0"/>
              <a:t> are </a:t>
            </a:r>
            <a:r>
              <a:rPr lang="nl-NL" dirty="0" err="1"/>
              <a:t>our</a:t>
            </a:r>
            <a:r>
              <a:rPr lang="nl-NL" dirty="0"/>
              <a:t> goals?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93C14-4111-4175-B1C7-47BCC80FC1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l-NL" dirty="0"/>
              <a:t> </a:t>
            </a:r>
            <a:r>
              <a:rPr lang="nl-NL" dirty="0" err="1"/>
              <a:t>Reconnection</a:t>
            </a:r>
            <a:r>
              <a:rPr lang="nl-NL" dirty="0"/>
              <a:t> </a:t>
            </a:r>
            <a:r>
              <a:rPr lang="en-US" dirty="0"/>
              <a:t>with the essence of our ancestral religion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Translate them into our contemporary world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en-US" dirty="0"/>
              <a:t> Focus on the core of the traditional doctrines, not on the forms</a:t>
            </a:r>
          </a:p>
        </p:txBody>
      </p:sp>
      <p:pic>
        <p:nvPicPr>
          <p:cNvPr id="5" name="Afbeelding 5" descr="Afbeelding met gras, buiten, vogel, schimmels&#10;&#10;Beschrijving is gegenereerd met zeer hoge betrouwbaarheid">
            <a:extLst>
              <a:ext uri="{FF2B5EF4-FFF2-40B4-BE49-F238E27FC236}">
                <a16:creationId xmlns:a16="http://schemas.microsoft.com/office/drawing/2014/main" id="{1E3F98F9-3A28-471F-8CDE-ED9EBBD339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798" y="2978467"/>
            <a:ext cx="39719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4E5E9F-0E28-41BE-901C-A48CB9CF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activities</a:t>
            </a:r>
            <a:r>
              <a:rPr lang="nl-NL" dirty="0"/>
              <a:t>: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33D0E4-7C6C-4730-8059-F24239FE0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nl-NL" dirty="0"/>
              <a:t> </a:t>
            </a:r>
            <a:r>
              <a:rPr lang="nl-NL" dirty="0" err="1"/>
              <a:t>Education</a:t>
            </a:r>
          </a:p>
          <a:p>
            <a:endParaRPr lang="nl-NL" dirty="0"/>
          </a:p>
        </p:txBody>
      </p:sp>
      <p:pic>
        <p:nvPicPr>
          <p:cNvPr id="4" name="Afbeelding 4" descr="Afbeelding met persoon, binnen, tafel, muur&#10;&#10;Beschrijving is gegenereerd met zeer hoge betrouwbaarheid">
            <a:extLst>
              <a:ext uri="{FF2B5EF4-FFF2-40B4-BE49-F238E27FC236}">
                <a16:creationId xmlns:a16="http://schemas.microsoft.com/office/drawing/2014/main" id="{404126FA-9948-44B5-A64C-F5443F237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909" y="1771985"/>
            <a:ext cx="7209691" cy="44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persoon, muur, binnen, tafel&#10;&#10;Beschrijving is gegenereerd met zeer hoge betrouwbaarheid">
            <a:extLst>
              <a:ext uri="{FF2B5EF4-FFF2-40B4-BE49-F238E27FC236}">
                <a16:creationId xmlns:a16="http://schemas.microsoft.com/office/drawing/2014/main" id="{6904BBE8-A80F-445A-9900-AF69CC2D8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76" y="1010363"/>
            <a:ext cx="3856892" cy="5118630"/>
          </a:xfrm>
          <a:prstGeom prst="rect">
            <a:avLst/>
          </a:prstGeom>
        </p:spPr>
      </p:pic>
      <p:pic>
        <p:nvPicPr>
          <p:cNvPr id="4" name="Afbeelding 4" descr="Afbeelding met gras, persoon, boom, buiten&#10;&#10;Beschrijving is gegenereerd met zeer hoge betrouwbaarheid">
            <a:extLst>
              <a:ext uri="{FF2B5EF4-FFF2-40B4-BE49-F238E27FC236}">
                <a16:creationId xmlns:a16="http://schemas.microsoft.com/office/drawing/2014/main" id="{36E5D2A8-D100-407E-A529-1C01378B2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9" y="1012573"/>
            <a:ext cx="5580184" cy="421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7783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5F1005-4FF8-4781-ADE2-99ACFBA2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13" y="738554"/>
            <a:ext cx="10751701" cy="5570806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0" indent="0">
              <a:buNone/>
            </a:pPr>
            <a:r>
              <a:rPr lang="nl-NL" dirty="0"/>
              <a:t>  Editing   </a:t>
            </a:r>
          </a:p>
        </p:txBody>
      </p:sp>
      <p:pic>
        <p:nvPicPr>
          <p:cNvPr id="6" name="Afbeelding 6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C22B1018-E4AA-47B4-BFA6-D053E195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52" y="1438275"/>
            <a:ext cx="8065476" cy="452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5F1005-4FF8-4781-ADE2-99ACFBA2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13" y="738554"/>
            <a:ext cx="10751701" cy="5570806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nl-NL" dirty="0"/>
              <a:t> </a:t>
            </a:r>
            <a:r>
              <a:rPr lang="nl-NL" dirty="0" err="1"/>
              <a:t>Lorelei</a:t>
            </a:r>
            <a:r>
              <a:rPr lang="nl-NL" dirty="0"/>
              <a:t>  </a:t>
            </a:r>
          </a:p>
        </p:txBody>
      </p:sp>
      <p:pic>
        <p:nvPicPr>
          <p:cNvPr id="2" name="Afbeelding 3" descr="Afbeelding met boom, gras, buiten, bericht&#10;&#10;Beschrijving is gegenereerd met zeer hoge betrouwbaarheid">
            <a:extLst>
              <a:ext uri="{FF2B5EF4-FFF2-40B4-BE49-F238E27FC236}">
                <a16:creationId xmlns:a16="http://schemas.microsoft.com/office/drawing/2014/main" id="{8ED463A4-A03D-4576-9B0F-F9A48CF1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62" y="981808"/>
            <a:ext cx="5873261" cy="4402015"/>
          </a:xfrm>
          <a:prstGeom prst="rect">
            <a:avLst/>
          </a:prstGeom>
        </p:spPr>
      </p:pic>
      <p:pic>
        <p:nvPicPr>
          <p:cNvPr id="5" name="Afbeelding 6" descr="Afbeelding met persoon, zitten, binnen, tafel&#10;&#10;Beschrijving is gegenereerd met zeer hoge betrouwbaarheid">
            <a:extLst>
              <a:ext uri="{FF2B5EF4-FFF2-40B4-BE49-F238E27FC236}">
                <a16:creationId xmlns:a16="http://schemas.microsoft.com/office/drawing/2014/main" id="{8356D6DA-989E-4F57-9192-650FAAC59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83" y="3131583"/>
            <a:ext cx="5029200" cy="311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2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5F1005-4FF8-4781-ADE2-99ACFBA2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713" y="738554"/>
            <a:ext cx="10751701" cy="5570806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nl-NL" dirty="0"/>
              <a:t> </a:t>
            </a:r>
            <a:r>
              <a:rPr lang="nl-NL" dirty="0" err="1"/>
              <a:t>Walking</a:t>
            </a:r>
            <a:r>
              <a:rPr lang="nl-NL" dirty="0"/>
              <a:t> </a:t>
            </a:r>
            <a:r>
              <a:rPr lang="nl-NL" dirty="0" err="1"/>
              <a:t>group</a:t>
            </a:r>
            <a:r>
              <a:rPr lang="nl-NL" dirty="0"/>
              <a:t>  </a:t>
            </a:r>
          </a:p>
        </p:txBody>
      </p:sp>
      <p:pic>
        <p:nvPicPr>
          <p:cNvPr id="4" name="Afbeelding 5" descr="Afbeelding met buiten, gebouw, lucht, persoon&#10;&#10;Beschrijving is gegenereerd met zeer hoge betrouwbaarheid">
            <a:extLst>
              <a:ext uri="{FF2B5EF4-FFF2-40B4-BE49-F238E27FC236}">
                <a16:creationId xmlns:a16="http://schemas.microsoft.com/office/drawing/2014/main" id="{B7522637-FE09-414B-BDA9-1230AA99E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743" y="139507"/>
            <a:ext cx="4325815" cy="3460653"/>
          </a:xfrm>
          <a:prstGeom prst="rect">
            <a:avLst/>
          </a:prstGeom>
        </p:spPr>
      </p:pic>
      <p:pic>
        <p:nvPicPr>
          <p:cNvPr id="7" name="Afbeelding 7" descr="Afbeelding met gras, buiten, lucht, boom&#10;&#10;Beschrijving is gegenereerd met zeer hoge betrouwbaarheid">
            <a:extLst>
              <a:ext uri="{FF2B5EF4-FFF2-40B4-BE49-F238E27FC236}">
                <a16:creationId xmlns:a16="http://schemas.microsoft.com/office/drawing/2014/main" id="{EA5761D6-C7C6-41D6-AA5D-E3CD90A7B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5" y="2268415"/>
            <a:ext cx="4501661" cy="4501661"/>
          </a:xfrm>
          <a:prstGeom prst="rect">
            <a:avLst/>
          </a:prstGeom>
        </p:spPr>
      </p:pic>
      <p:pic>
        <p:nvPicPr>
          <p:cNvPr id="9" name="Afbeelding 9" descr="Afbeelding met boom, buiten, persoon, grond&#10;&#10;Beschrijving is gegenereerd met zeer hoge betrouwbaarheid">
            <a:extLst>
              <a:ext uri="{FF2B5EF4-FFF2-40B4-BE49-F238E27FC236}">
                <a16:creationId xmlns:a16="http://schemas.microsoft.com/office/drawing/2014/main" id="{BE3D8D64-A3ED-4550-A98A-40EF96D6E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3814" y="2696307"/>
            <a:ext cx="27414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662949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</TotalTime>
  <Words>25</Words>
  <Application>Microsoft Office PowerPoint</Application>
  <PresentationFormat>Breedbeeld</PresentationFormat>
  <Paragraphs>7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Integraal</vt:lpstr>
      <vt:lpstr>Introduction Traditie</vt:lpstr>
      <vt:lpstr> Traditie</vt:lpstr>
      <vt:lpstr>Who are we?</vt:lpstr>
      <vt:lpstr>What are our goals?</vt:lpstr>
      <vt:lpstr>Our activities: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contact</vt:lpstr>
    </vt:vector>
  </TitlesOfParts>
  <Company>VSN Systemen BV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Traditie</dc:title>
  <dc:creator>michelh hubert</dc:creator>
  <cp:lastModifiedBy>michelh hubert</cp:lastModifiedBy>
  <cp:revision>162</cp:revision>
  <dcterms:created xsi:type="dcterms:W3CDTF">2018-04-10T20:31:48Z</dcterms:created>
  <dcterms:modified xsi:type="dcterms:W3CDTF">2018-04-16T21:06:21Z</dcterms:modified>
</cp:coreProperties>
</file>